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93"/>
  </p:notesMasterIdLst>
  <p:sldIdLst>
    <p:sldId id="256" r:id="rId5"/>
    <p:sldId id="311" r:id="rId6"/>
    <p:sldId id="308" r:id="rId7"/>
    <p:sldId id="310" r:id="rId8"/>
    <p:sldId id="321" r:id="rId9"/>
    <p:sldId id="271" r:id="rId10"/>
    <p:sldId id="264" r:id="rId11"/>
    <p:sldId id="287" r:id="rId12"/>
    <p:sldId id="288" r:id="rId13"/>
    <p:sldId id="283" r:id="rId14"/>
    <p:sldId id="289" r:id="rId15"/>
    <p:sldId id="284" r:id="rId16"/>
    <p:sldId id="302" r:id="rId17"/>
    <p:sldId id="286" r:id="rId18"/>
    <p:sldId id="285" r:id="rId19"/>
    <p:sldId id="292" r:id="rId20"/>
    <p:sldId id="293" r:id="rId21"/>
    <p:sldId id="261" r:id="rId22"/>
    <p:sldId id="307" r:id="rId23"/>
    <p:sldId id="262" r:id="rId24"/>
    <p:sldId id="313" r:id="rId25"/>
    <p:sldId id="309" r:id="rId26"/>
    <p:sldId id="290" r:id="rId27"/>
    <p:sldId id="303" r:id="rId28"/>
    <p:sldId id="328" r:id="rId29"/>
    <p:sldId id="312" r:id="rId30"/>
    <p:sldId id="270" r:id="rId31"/>
    <p:sldId id="297" r:id="rId32"/>
    <p:sldId id="266" r:id="rId33"/>
    <p:sldId id="295" r:id="rId34"/>
    <p:sldId id="296" r:id="rId35"/>
    <p:sldId id="299" r:id="rId36"/>
    <p:sldId id="267" r:id="rId37"/>
    <p:sldId id="268" r:id="rId38"/>
    <p:sldId id="298" r:id="rId39"/>
    <p:sldId id="269" r:id="rId40"/>
    <p:sldId id="300" r:id="rId41"/>
    <p:sldId id="272" r:id="rId42"/>
    <p:sldId id="306" r:id="rId43"/>
    <p:sldId id="273" r:id="rId44"/>
    <p:sldId id="305" r:id="rId45"/>
    <p:sldId id="275" r:id="rId46"/>
    <p:sldId id="304" r:id="rId47"/>
    <p:sldId id="322" r:id="rId48"/>
    <p:sldId id="314" r:id="rId49"/>
    <p:sldId id="317" r:id="rId50"/>
    <p:sldId id="315" r:id="rId51"/>
    <p:sldId id="319" r:id="rId52"/>
    <p:sldId id="320" r:id="rId53"/>
    <p:sldId id="318" r:id="rId54"/>
    <p:sldId id="323" r:id="rId55"/>
    <p:sldId id="325" r:id="rId56"/>
    <p:sldId id="326" r:id="rId57"/>
    <p:sldId id="327" r:id="rId58"/>
    <p:sldId id="324" r:id="rId59"/>
    <p:sldId id="329" r:id="rId60"/>
    <p:sldId id="333" r:id="rId61"/>
    <p:sldId id="330" r:id="rId62"/>
    <p:sldId id="331" r:id="rId63"/>
    <p:sldId id="366" r:id="rId64"/>
    <p:sldId id="334" r:id="rId65"/>
    <p:sldId id="335" r:id="rId66"/>
    <p:sldId id="336" r:id="rId67"/>
    <p:sldId id="358" r:id="rId68"/>
    <p:sldId id="337" r:id="rId69"/>
    <p:sldId id="356" r:id="rId70"/>
    <p:sldId id="357" r:id="rId71"/>
    <p:sldId id="338" r:id="rId72"/>
    <p:sldId id="359" r:id="rId73"/>
    <p:sldId id="365" r:id="rId74"/>
    <p:sldId id="339" r:id="rId75"/>
    <p:sldId id="340" r:id="rId76"/>
    <p:sldId id="341" r:id="rId77"/>
    <p:sldId id="344" r:id="rId78"/>
    <p:sldId id="345" r:id="rId79"/>
    <p:sldId id="346" r:id="rId80"/>
    <p:sldId id="360" r:id="rId81"/>
    <p:sldId id="348" r:id="rId82"/>
    <p:sldId id="361" r:id="rId83"/>
    <p:sldId id="349" r:id="rId84"/>
    <p:sldId id="367" r:id="rId85"/>
    <p:sldId id="350" r:id="rId86"/>
    <p:sldId id="363" r:id="rId87"/>
    <p:sldId id="364" r:id="rId88"/>
    <p:sldId id="369" r:id="rId89"/>
    <p:sldId id="370" r:id="rId90"/>
    <p:sldId id="362" r:id="rId91"/>
    <p:sldId id="332" r:id="rId92"/>
  </p:sldIdLst>
  <p:sldSz cx="12192000" cy="6858000"/>
  <p:notesSz cx="6858000" cy="9144000"/>
  <p:embeddedFontLst>
    <p:embeddedFont>
      <p:font typeface="Andale Mono" panose="020B0509000000000004" pitchFamily="49" charset="0"/>
      <p:regular r:id="rId94"/>
    </p:embeddedFont>
    <p:embeddedFont>
      <p:font typeface="Aptos" panose="020B0004020202020204" pitchFamily="34" charset="0"/>
      <p:regular r:id="rId95"/>
      <p:bold r:id="rId96"/>
      <p:italic r:id="rId97"/>
      <p:boldItalic r:id="rId98"/>
    </p:embeddedFont>
    <p:embeddedFont>
      <p:font typeface="Assistant" pitchFamily="2" charset="-79"/>
      <p:regular r:id="rId99"/>
      <p:bold r:id="rId100"/>
    </p:embeddedFont>
    <p:embeddedFont>
      <p:font typeface="Nunito" pitchFamily="2" charset="77"/>
      <p:regular r:id="rId101"/>
      <p:bold r:id="rId102"/>
      <p:italic r:id="rId103"/>
      <p:boldItalic r:id="rId10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FB3ECD-6752-1C60-0943-DD90E834A356}" v="1" dt="2025-10-13T09:49:48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66" autoAdjust="0"/>
    <p:restoredTop sz="96221"/>
  </p:normalViewPr>
  <p:slideViewPr>
    <p:cSldViewPr snapToGrid="0">
      <p:cViewPr>
        <p:scale>
          <a:sx n="95" d="100"/>
          <a:sy n="95" d="100"/>
        </p:scale>
        <p:origin x="1592" y="21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9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font" Target="fonts/font2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10.fntdata"/><Relationship Id="rId108" Type="http://schemas.openxmlformats.org/officeDocument/2006/relationships/tableStyles" Target="tableStyle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microsoft.com/office/2016/11/relationships/changesInfo" Target="changesInfos/changesInfo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4.fntdata"/><Relationship Id="rId104" Type="http://schemas.openxmlformats.org/officeDocument/2006/relationships/font" Target="fonts/font11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7.fntdata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5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sten Schnober" userId="S::c.schnober@esciencecenter.nl::e0f39250-4361-49e7-a09f-558055d7c57b" providerId="AD" clId="Web-{3DFB3ECD-6752-1C60-0943-DD90E834A356}"/>
    <pc:docChg chg="addSld">
      <pc:chgData name="Carsten Schnober" userId="S::c.schnober@esciencecenter.nl::e0f39250-4361-49e7-a09f-558055d7c57b" providerId="AD" clId="Web-{3DFB3ECD-6752-1C60-0943-DD90E834A356}" dt="2025-10-13T09:49:48.080" v="0"/>
      <pc:docMkLst>
        <pc:docMk/>
      </pc:docMkLst>
      <pc:sldChg chg="new">
        <pc:chgData name="Carsten Schnober" userId="S::c.schnober@esciencecenter.nl::e0f39250-4361-49e7-a09f-558055d7c57b" providerId="AD" clId="Web-{3DFB3ECD-6752-1C60-0943-DD90E834A356}" dt="2025-10-13T09:49:48.080" v="0"/>
        <pc:sldMkLst>
          <pc:docMk/>
          <pc:sldMk cId="2876533269" sldId="25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6B119-9ACA-5244-8EEE-C65920004895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D2FB92-EB30-C741-A685-A66C8784246A}">
      <dgm:prSet phldrT="[Text]" custT="1"/>
      <dgm:spPr/>
      <dgm:t>
        <a:bodyPr/>
        <a:lstStyle/>
        <a:p>
          <a:r>
            <a:rPr lang="en-US" sz="1500" dirty="0"/>
            <a:t>Natural Language Processing Tasks</a:t>
          </a:r>
        </a:p>
      </dgm:t>
    </dgm:pt>
    <dgm:pt modelId="{20431EF2-B87C-CF4C-A9B3-B52309EE0C0E}" type="parTrans" cxnId="{4ABBE5F1-35DC-B349-9A7C-553FF8F4FC41}">
      <dgm:prSet/>
      <dgm:spPr/>
      <dgm:t>
        <a:bodyPr/>
        <a:lstStyle/>
        <a:p>
          <a:endParaRPr lang="en-US" sz="1500"/>
        </a:p>
      </dgm:t>
    </dgm:pt>
    <dgm:pt modelId="{4CF35774-F368-8449-BF41-929CD8152C45}" type="sibTrans" cxnId="{4ABBE5F1-35DC-B349-9A7C-553FF8F4FC41}">
      <dgm:prSet/>
      <dgm:spPr/>
      <dgm:t>
        <a:bodyPr/>
        <a:lstStyle/>
        <a:p>
          <a:endParaRPr lang="en-US" sz="1500"/>
        </a:p>
      </dgm:t>
    </dgm:pt>
    <dgm:pt modelId="{04A7F047-6258-384A-9871-C25E63531EBC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Language Modeling</a:t>
          </a:r>
        </a:p>
      </dgm:t>
    </dgm:pt>
    <dgm:pt modelId="{6B0D2C97-6FD0-9749-9A71-71DE853BC686}" type="parTrans" cxnId="{36A33E7D-3287-F946-AA5E-1955255C7142}">
      <dgm:prSet/>
      <dgm:spPr/>
      <dgm:t>
        <a:bodyPr/>
        <a:lstStyle/>
        <a:p>
          <a:endParaRPr lang="en-US" sz="1500"/>
        </a:p>
      </dgm:t>
    </dgm:pt>
    <dgm:pt modelId="{EA7DD61E-3763-904C-A22E-04943F0AA790}" type="sibTrans" cxnId="{36A33E7D-3287-F946-AA5E-1955255C7142}">
      <dgm:prSet/>
      <dgm:spPr/>
      <dgm:t>
        <a:bodyPr/>
        <a:lstStyle/>
        <a:p>
          <a:endParaRPr lang="en-US" sz="1500"/>
        </a:p>
      </dgm:t>
    </dgm:pt>
    <dgm:pt modelId="{340A0FE0-04BE-074B-9B5C-0554D0907DEF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Text Classification</a:t>
          </a:r>
        </a:p>
      </dgm:t>
    </dgm:pt>
    <dgm:pt modelId="{E71FF8EA-826F-FF44-8C5F-B2C3420F2C9D}" type="parTrans" cxnId="{05EB6BAE-FF94-914F-B0FF-ADEEFB00C0A3}">
      <dgm:prSet/>
      <dgm:spPr/>
      <dgm:t>
        <a:bodyPr/>
        <a:lstStyle/>
        <a:p>
          <a:endParaRPr lang="en-US" sz="1500"/>
        </a:p>
      </dgm:t>
    </dgm:pt>
    <dgm:pt modelId="{B40737D0-399F-6B4C-B9E5-0510934BEBC6}" type="sibTrans" cxnId="{05EB6BAE-FF94-914F-B0FF-ADEEFB00C0A3}">
      <dgm:prSet/>
      <dgm:spPr/>
      <dgm:t>
        <a:bodyPr/>
        <a:lstStyle/>
        <a:p>
          <a:endParaRPr lang="en-US" sz="1500"/>
        </a:p>
      </dgm:t>
    </dgm:pt>
    <dgm:pt modelId="{9A572F8C-1D84-8A43-862A-4879351F7116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Token Classification</a:t>
          </a:r>
        </a:p>
      </dgm:t>
    </dgm:pt>
    <dgm:pt modelId="{9A5872AA-0ECB-0D49-B115-B0780BCF3A8A}" type="parTrans" cxnId="{0FE9F6FB-CD90-254B-930D-03173B99341D}">
      <dgm:prSet/>
      <dgm:spPr/>
      <dgm:t>
        <a:bodyPr/>
        <a:lstStyle/>
        <a:p>
          <a:endParaRPr lang="en-US" sz="1500"/>
        </a:p>
      </dgm:t>
    </dgm:pt>
    <dgm:pt modelId="{94A36F48-2813-8541-8852-F787757E964D}" type="sibTrans" cxnId="{0FE9F6FB-CD90-254B-930D-03173B99341D}">
      <dgm:prSet/>
      <dgm:spPr/>
      <dgm:t>
        <a:bodyPr/>
        <a:lstStyle/>
        <a:p>
          <a:endParaRPr lang="en-US" sz="1500"/>
        </a:p>
      </dgm:t>
    </dgm:pt>
    <dgm:pt modelId="{766C8B5F-17A1-334B-A24B-6B4B365B5EA7}">
      <dgm:prSet custT="1"/>
      <dgm:spPr/>
      <dgm:t>
        <a:bodyPr/>
        <a:lstStyle/>
        <a:p>
          <a:r>
            <a:rPr lang="en-US" sz="1500" dirty="0"/>
            <a:t>Text Similarity</a:t>
          </a:r>
        </a:p>
      </dgm:t>
    </dgm:pt>
    <dgm:pt modelId="{9D36FC43-DE70-2C4A-9070-04CF46E6B596}" type="parTrans" cxnId="{829BF2DC-7A99-AE41-BFA8-F91F919BE355}">
      <dgm:prSet/>
      <dgm:spPr/>
      <dgm:t>
        <a:bodyPr/>
        <a:lstStyle/>
        <a:p>
          <a:endParaRPr lang="en-US" sz="1500"/>
        </a:p>
      </dgm:t>
    </dgm:pt>
    <dgm:pt modelId="{2346504E-6C53-D343-B723-88D512783FB8}" type="sibTrans" cxnId="{829BF2DC-7A99-AE41-BFA8-F91F919BE355}">
      <dgm:prSet/>
      <dgm:spPr/>
      <dgm:t>
        <a:bodyPr/>
        <a:lstStyle/>
        <a:p>
          <a:endParaRPr lang="en-US" sz="1500"/>
        </a:p>
      </dgm:t>
    </dgm:pt>
    <dgm:pt modelId="{83364D13-B9F9-8A46-B585-B07F420CF7C3}">
      <dgm:prSet custT="1"/>
      <dgm:spPr/>
      <dgm:t>
        <a:bodyPr/>
        <a:lstStyle/>
        <a:p>
          <a:r>
            <a:rPr lang="en-US" sz="1500" dirty="0"/>
            <a:t>Language Identification</a:t>
          </a:r>
        </a:p>
      </dgm:t>
    </dgm:pt>
    <dgm:pt modelId="{C507E91C-7E13-F94F-83E9-FAD572ED8834}" type="parTrans" cxnId="{978AB131-E44D-A34E-8BEC-00CFD761FB2C}">
      <dgm:prSet/>
      <dgm:spPr/>
      <dgm:t>
        <a:bodyPr/>
        <a:lstStyle/>
        <a:p>
          <a:endParaRPr lang="en-US" sz="1500"/>
        </a:p>
      </dgm:t>
    </dgm:pt>
    <dgm:pt modelId="{081B565C-EDBE-3B4C-8F7F-71931743C634}" type="sibTrans" cxnId="{978AB131-E44D-A34E-8BEC-00CFD761FB2C}">
      <dgm:prSet/>
      <dgm:spPr/>
      <dgm:t>
        <a:bodyPr/>
        <a:lstStyle/>
        <a:p>
          <a:endParaRPr lang="en-US" sz="1500"/>
        </a:p>
      </dgm:t>
    </dgm:pt>
    <dgm:pt modelId="{4A999A81-13C0-5641-B3E8-CED5F8044882}">
      <dgm:prSet custT="1"/>
      <dgm:spPr/>
      <dgm:t>
        <a:bodyPr/>
        <a:lstStyle/>
        <a:p>
          <a:r>
            <a:rPr lang="en-US" sz="1500" dirty="0"/>
            <a:t>Span Filtering</a:t>
          </a:r>
        </a:p>
      </dgm:t>
    </dgm:pt>
    <dgm:pt modelId="{7FD1E94D-8C4A-F649-ABC5-78D4043AED54}" type="parTrans" cxnId="{BDB23735-9816-C147-A5BA-B246CE37026A}">
      <dgm:prSet/>
      <dgm:spPr/>
      <dgm:t>
        <a:bodyPr/>
        <a:lstStyle/>
        <a:p>
          <a:endParaRPr lang="en-US" sz="1500"/>
        </a:p>
      </dgm:t>
    </dgm:pt>
    <dgm:pt modelId="{570FD513-B556-2E4C-A0A1-56DD18DACC12}" type="sibTrans" cxnId="{BDB23735-9816-C147-A5BA-B246CE37026A}">
      <dgm:prSet/>
      <dgm:spPr/>
      <dgm:t>
        <a:bodyPr/>
        <a:lstStyle/>
        <a:p>
          <a:endParaRPr lang="en-US" sz="1500"/>
        </a:p>
      </dgm:t>
    </dgm:pt>
    <dgm:pt modelId="{9473528A-D406-0D45-BD6B-8B8D957E85B2}">
      <dgm:prSet custT="1"/>
      <dgm:spPr/>
      <dgm:t>
        <a:bodyPr/>
        <a:lstStyle/>
        <a:p>
          <a:r>
            <a:rPr lang="en-US" sz="1500" dirty="0"/>
            <a:t>Authorship Attribution</a:t>
          </a:r>
        </a:p>
      </dgm:t>
    </dgm:pt>
    <dgm:pt modelId="{DDF32E63-0113-7C45-87BD-456BA45E9D4D}" type="parTrans" cxnId="{1BA89875-4334-4C40-8286-BEF5F7807326}">
      <dgm:prSet/>
      <dgm:spPr/>
      <dgm:t>
        <a:bodyPr/>
        <a:lstStyle/>
        <a:p>
          <a:endParaRPr lang="en-US" sz="1500"/>
        </a:p>
      </dgm:t>
    </dgm:pt>
    <dgm:pt modelId="{707E99D0-B011-A74A-950B-91110E299836}" type="sibTrans" cxnId="{1BA89875-4334-4C40-8286-BEF5F7807326}">
      <dgm:prSet/>
      <dgm:spPr/>
      <dgm:t>
        <a:bodyPr/>
        <a:lstStyle/>
        <a:p>
          <a:endParaRPr lang="en-US" sz="1500"/>
        </a:p>
      </dgm:t>
    </dgm:pt>
    <dgm:pt modelId="{86BA8DEE-2D6F-A641-826F-F3F655E3A5D2}">
      <dgm:prSet custT="1"/>
      <dgm:spPr/>
      <dgm:t>
        <a:bodyPr/>
        <a:lstStyle/>
        <a:p>
          <a:r>
            <a:rPr lang="en-US" sz="1500" dirty="0"/>
            <a:t>Sentiment Analysis</a:t>
          </a:r>
        </a:p>
      </dgm:t>
    </dgm:pt>
    <dgm:pt modelId="{961222A3-EF86-2946-BAEC-CE1684CB73A6}" type="parTrans" cxnId="{976774B6-8DE2-F342-961B-9D27E90D4A59}">
      <dgm:prSet/>
      <dgm:spPr/>
      <dgm:t>
        <a:bodyPr/>
        <a:lstStyle/>
        <a:p>
          <a:endParaRPr lang="en-US" sz="1500"/>
        </a:p>
      </dgm:t>
    </dgm:pt>
    <dgm:pt modelId="{EAA910C9-E1D3-DB4F-86C4-A392F2F7F699}" type="sibTrans" cxnId="{976774B6-8DE2-F342-961B-9D27E90D4A59}">
      <dgm:prSet/>
      <dgm:spPr/>
      <dgm:t>
        <a:bodyPr/>
        <a:lstStyle/>
        <a:p>
          <a:endParaRPr lang="en-US" sz="1500"/>
        </a:p>
      </dgm:t>
    </dgm:pt>
    <dgm:pt modelId="{CCE83C8F-C4FF-204D-A839-6F68A9860ADF}">
      <dgm:prSet phldrT="[Text]" custT="1"/>
      <dgm:spPr/>
      <dgm:t>
        <a:bodyPr/>
        <a:lstStyle/>
        <a:p>
          <a:r>
            <a:rPr lang="en-US" sz="1500" dirty="0"/>
            <a:t>POS Tagging</a:t>
          </a:r>
        </a:p>
      </dgm:t>
    </dgm:pt>
    <dgm:pt modelId="{1A636C92-E2D8-F449-BD00-8B44CDECB63C}" type="parTrans" cxnId="{D47B5ABB-0743-9B42-927E-153B5756CEED}">
      <dgm:prSet/>
      <dgm:spPr/>
      <dgm:t>
        <a:bodyPr/>
        <a:lstStyle/>
        <a:p>
          <a:endParaRPr lang="en-US" sz="1500"/>
        </a:p>
      </dgm:t>
    </dgm:pt>
    <dgm:pt modelId="{C3776070-4EDD-504F-BBDD-A182E71E52FA}" type="sibTrans" cxnId="{D47B5ABB-0743-9B42-927E-153B5756CEED}">
      <dgm:prSet/>
      <dgm:spPr/>
      <dgm:t>
        <a:bodyPr/>
        <a:lstStyle/>
        <a:p>
          <a:endParaRPr lang="en-US" sz="1500"/>
        </a:p>
      </dgm:t>
    </dgm:pt>
    <dgm:pt modelId="{57090ACA-8222-B945-9F5A-1E5D9DF96F32}">
      <dgm:prSet phldrT="[Text]" custT="1"/>
      <dgm:spPr/>
      <dgm:t>
        <a:bodyPr/>
        <a:lstStyle/>
        <a:p>
          <a:r>
            <a:rPr lang="en-US" sz="1500" dirty="0"/>
            <a:t>Word Sense Disambiguation</a:t>
          </a:r>
        </a:p>
      </dgm:t>
    </dgm:pt>
    <dgm:pt modelId="{10FBAD5F-8CEF-3A46-9A4D-D4C888CD4B5B}" type="parTrans" cxnId="{2A56E312-89F2-C443-AC3C-A448D3A6FE07}">
      <dgm:prSet/>
      <dgm:spPr/>
      <dgm:t>
        <a:bodyPr/>
        <a:lstStyle/>
        <a:p>
          <a:endParaRPr lang="en-US" sz="1500"/>
        </a:p>
      </dgm:t>
    </dgm:pt>
    <dgm:pt modelId="{B6C7AD98-E9A9-6B45-B16A-0937A2E89EE3}" type="sibTrans" cxnId="{2A56E312-89F2-C443-AC3C-A448D3A6FE07}">
      <dgm:prSet/>
      <dgm:spPr/>
      <dgm:t>
        <a:bodyPr/>
        <a:lstStyle/>
        <a:p>
          <a:endParaRPr lang="en-US" sz="1500"/>
        </a:p>
      </dgm:t>
    </dgm:pt>
    <dgm:pt modelId="{F6F184D0-04A2-D14D-812A-6451B23A2B9A}">
      <dgm:prSet phldrT="[Text]" custT="1"/>
      <dgm:spPr/>
      <dgm:t>
        <a:bodyPr/>
        <a:lstStyle/>
        <a:p>
          <a:r>
            <a:rPr lang="en-US" sz="1500" dirty="0"/>
            <a:t>Named Entity Recognition</a:t>
          </a:r>
        </a:p>
      </dgm:t>
    </dgm:pt>
    <dgm:pt modelId="{1D7FD812-4B8D-F34A-BDE1-8E1B4965C635}" type="parTrans" cxnId="{3F2D8F5B-5CED-5F43-B564-4F2D084CBCD0}">
      <dgm:prSet/>
      <dgm:spPr/>
      <dgm:t>
        <a:bodyPr/>
        <a:lstStyle/>
        <a:p>
          <a:endParaRPr lang="en-US" sz="1500"/>
        </a:p>
      </dgm:t>
    </dgm:pt>
    <dgm:pt modelId="{75AE21C2-C633-D048-B2DF-F8CAFA30105C}" type="sibTrans" cxnId="{3F2D8F5B-5CED-5F43-B564-4F2D084CBCD0}">
      <dgm:prSet/>
      <dgm:spPr/>
      <dgm:t>
        <a:bodyPr/>
        <a:lstStyle/>
        <a:p>
          <a:endParaRPr lang="en-US" sz="1500"/>
        </a:p>
      </dgm:t>
    </dgm:pt>
    <dgm:pt modelId="{D05FA24C-70F7-D449-83B4-7FB14E1EFF0F}">
      <dgm:prSet custT="1"/>
      <dgm:spPr/>
      <dgm:t>
        <a:bodyPr/>
        <a:lstStyle/>
        <a:p>
          <a:r>
            <a:rPr lang="en-US" sz="1500" dirty="0"/>
            <a:t>Document Clustering</a:t>
          </a:r>
        </a:p>
      </dgm:t>
    </dgm:pt>
    <dgm:pt modelId="{69283690-0729-C541-AB79-4A15389DDF42}" type="parTrans" cxnId="{B8CE0431-5832-F046-81B3-94F465A6D094}">
      <dgm:prSet/>
      <dgm:spPr/>
      <dgm:t>
        <a:bodyPr/>
        <a:lstStyle/>
        <a:p>
          <a:endParaRPr lang="en-US" sz="1500"/>
        </a:p>
      </dgm:t>
    </dgm:pt>
    <dgm:pt modelId="{F59C62B4-3001-3645-8BF1-3C5BEC1C44FF}" type="sibTrans" cxnId="{B8CE0431-5832-F046-81B3-94F465A6D094}">
      <dgm:prSet/>
      <dgm:spPr/>
      <dgm:t>
        <a:bodyPr/>
        <a:lstStyle/>
        <a:p>
          <a:endParaRPr lang="en-US" sz="1500"/>
        </a:p>
      </dgm:t>
    </dgm:pt>
    <dgm:pt modelId="{0130ED91-E6C8-2F4E-8A87-3842E1240109}">
      <dgm:prSet custT="1"/>
      <dgm:spPr/>
      <dgm:t>
        <a:bodyPr/>
        <a:lstStyle/>
        <a:p>
          <a:r>
            <a:rPr lang="en-US" sz="1500" dirty="0"/>
            <a:t>Plagiarism Detection</a:t>
          </a:r>
        </a:p>
      </dgm:t>
    </dgm:pt>
    <dgm:pt modelId="{57B529B8-603D-6C41-AC8F-5EF19E45B7C8}" type="parTrans" cxnId="{E21B6F4F-CDA9-4544-84BE-46F7DE843F65}">
      <dgm:prSet/>
      <dgm:spPr/>
      <dgm:t>
        <a:bodyPr/>
        <a:lstStyle/>
        <a:p>
          <a:endParaRPr lang="en-US" sz="1500"/>
        </a:p>
      </dgm:t>
    </dgm:pt>
    <dgm:pt modelId="{F5CA7723-B46A-084E-B890-3FDEAF9376F4}" type="sibTrans" cxnId="{E21B6F4F-CDA9-4544-84BE-46F7DE843F65}">
      <dgm:prSet/>
      <dgm:spPr/>
      <dgm:t>
        <a:bodyPr/>
        <a:lstStyle/>
        <a:p>
          <a:endParaRPr lang="en-US" sz="1500"/>
        </a:p>
      </dgm:t>
    </dgm:pt>
    <dgm:pt modelId="{656474B0-A423-F646-9ECB-3E875A1DC313}">
      <dgm:prSet custT="1"/>
      <dgm:spPr/>
      <dgm:t>
        <a:bodyPr/>
        <a:lstStyle/>
        <a:p>
          <a:r>
            <a:rPr lang="en-US" sz="1500" dirty="0"/>
            <a:t>Topic Modeling</a:t>
          </a:r>
        </a:p>
      </dgm:t>
    </dgm:pt>
    <dgm:pt modelId="{230639B2-693E-C048-BF13-3B565E9EF4A5}" type="parTrans" cxnId="{2C512FD3-4F04-BE44-8DC6-A58176BD1FAF}">
      <dgm:prSet/>
      <dgm:spPr/>
      <dgm:t>
        <a:bodyPr/>
        <a:lstStyle/>
        <a:p>
          <a:endParaRPr lang="en-US" sz="1500"/>
        </a:p>
      </dgm:t>
    </dgm:pt>
    <dgm:pt modelId="{90C2EC51-61F4-004E-B7F1-A36E357C16DD}" type="sibTrans" cxnId="{2C512FD3-4F04-BE44-8DC6-A58176BD1FAF}">
      <dgm:prSet/>
      <dgm:spPr/>
      <dgm:t>
        <a:bodyPr/>
        <a:lstStyle/>
        <a:p>
          <a:endParaRPr lang="en-US" sz="1500"/>
        </a:p>
      </dgm:t>
    </dgm:pt>
    <dgm:pt modelId="{A8F8D7FC-CBA3-6142-B20A-4851E962F4A1}">
      <dgm:prSet custT="1"/>
      <dgm:spPr/>
      <dgm:t>
        <a:bodyPr/>
        <a:lstStyle/>
        <a:p>
          <a:r>
            <a:rPr lang="en-US" sz="1500" dirty="0"/>
            <a:t>Information Retrieval</a:t>
          </a:r>
        </a:p>
      </dgm:t>
    </dgm:pt>
    <dgm:pt modelId="{1D82E91D-3C3D-B54E-82F4-B8CEE23F0025}" type="parTrans" cxnId="{A44CBFBD-464F-624B-AA26-12D835A63AB9}">
      <dgm:prSet/>
      <dgm:spPr/>
      <dgm:t>
        <a:bodyPr/>
        <a:lstStyle/>
        <a:p>
          <a:endParaRPr lang="en-US" sz="1500"/>
        </a:p>
      </dgm:t>
    </dgm:pt>
    <dgm:pt modelId="{8FB08A38-2872-0E4D-9048-B101A10F1D47}" type="sibTrans" cxnId="{A44CBFBD-464F-624B-AA26-12D835A63AB9}">
      <dgm:prSet/>
      <dgm:spPr/>
      <dgm:t>
        <a:bodyPr/>
        <a:lstStyle/>
        <a:p>
          <a:endParaRPr lang="en-US" sz="1500"/>
        </a:p>
      </dgm:t>
    </dgm:pt>
    <dgm:pt modelId="{E1D4DCCE-29C5-6344-B941-EFA1C341D812}">
      <dgm:prSet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Text Generation</a:t>
          </a:r>
        </a:p>
      </dgm:t>
    </dgm:pt>
    <dgm:pt modelId="{F1C9A856-82FB-A346-B7BB-81982B224891}" type="parTrans" cxnId="{3B6A3904-226A-4E43-84F4-9E2E00966EF4}">
      <dgm:prSet/>
      <dgm:spPr/>
      <dgm:t>
        <a:bodyPr/>
        <a:lstStyle/>
        <a:p>
          <a:endParaRPr lang="en-US" sz="1500"/>
        </a:p>
      </dgm:t>
    </dgm:pt>
    <dgm:pt modelId="{863AAC3A-CC95-E145-BF71-2A9367D6714C}" type="sibTrans" cxnId="{3B6A3904-226A-4E43-84F4-9E2E00966EF4}">
      <dgm:prSet/>
      <dgm:spPr/>
      <dgm:t>
        <a:bodyPr/>
        <a:lstStyle/>
        <a:p>
          <a:endParaRPr lang="en-US" sz="1500"/>
        </a:p>
      </dgm:t>
    </dgm:pt>
    <dgm:pt modelId="{FD6EED48-22EC-C446-8662-C364D6AA7625}">
      <dgm:prSet custT="1"/>
      <dgm:spPr/>
      <dgm:t>
        <a:bodyPr/>
        <a:lstStyle/>
        <a:p>
          <a:r>
            <a:rPr lang="en-US" sz="1500" dirty="0"/>
            <a:t>Machine Translation</a:t>
          </a:r>
        </a:p>
      </dgm:t>
    </dgm:pt>
    <dgm:pt modelId="{39225760-3062-B148-9C36-1D0A3DFBD684}" type="parTrans" cxnId="{B63C5023-2B64-E54C-8FA4-6C5162F9B8AA}">
      <dgm:prSet/>
      <dgm:spPr/>
      <dgm:t>
        <a:bodyPr/>
        <a:lstStyle/>
        <a:p>
          <a:endParaRPr lang="en-US" sz="1500"/>
        </a:p>
      </dgm:t>
    </dgm:pt>
    <dgm:pt modelId="{20ECFA5C-9B08-7849-BDA9-058D611B21AB}" type="sibTrans" cxnId="{B63C5023-2B64-E54C-8FA4-6C5162F9B8AA}">
      <dgm:prSet/>
      <dgm:spPr/>
      <dgm:t>
        <a:bodyPr/>
        <a:lstStyle/>
        <a:p>
          <a:endParaRPr lang="en-US" sz="1500"/>
        </a:p>
      </dgm:t>
    </dgm:pt>
    <dgm:pt modelId="{7D1DF833-347B-9F41-A139-F3B449E8290A}">
      <dgm:prSet custT="1"/>
      <dgm:spPr/>
      <dgm:t>
        <a:bodyPr/>
        <a:lstStyle/>
        <a:p>
          <a:r>
            <a:rPr lang="en-US" sz="1500" dirty="0"/>
            <a:t>Summarization</a:t>
          </a:r>
        </a:p>
      </dgm:t>
    </dgm:pt>
    <dgm:pt modelId="{3B582761-AF03-AC40-A0FE-6A2970C4D55D}" type="parTrans" cxnId="{D0098805-5218-884E-A69F-C6961843FD4B}">
      <dgm:prSet/>
      <dgm:spPr/>
      <dgm:t>
        <a:bodyPr/>
        <a:lstStyle/>
        <a:p>
          <a:endParaRPr lang="en-US" sz="1500"/>
        </a:p>
      </dgm:t>
    </dgm:pt>
    <dgm:pt modelId="{D28EC54F-0D8C-B348-9FE5-CA2C4EE38F7C}" type="sibTrans" cxnId="{D0098805-5218-884E-A69F-C6961843FD4B}">
      <dgm:prSet/>
      <dgm:spPr/>
      <dgm:t>
        <a:bodyPr/>
        <a:lstStyle/>
        <a:p>
          <a:endParaRPr lang="en-US" sz="1500"/>
        </a:p>
      </dgm:t>
    </dgm:pt>
    <dgm:pt modelId="{CDDEDB81-8A6C-724D-ACF3-2CE410223F4C}">
      <dgm:prSet custT="1"/>
      <dgm:spPr/>
      <dgm:t>
        <a:bodyPr/>
        <a:lstStyle/>
        <a:p>
          <a:r>
            <a:rPr lang="en-US" sz="1500" dirty="0"/>
            <a:t>Paraphrasing</a:t>
          </a:r>
        </a:p>
      </dgm:t>
    </dgm:pt>
    <dgm:pt modelId="{C3D99ACE-E35B-6746-B76E-B9BF48CDAA92}" type="parTrans" cxnId="{DBC1E9E6-693A-3D4C-9522-21DA752071BA}">
      <dgm:prSet/>
      <dgm:spPr/>
      <dgm:t>
        <a:bodyPr/>
        <a:lstStyle/>
        <a:p>
          <a:endParaRPr lang="en-US" sz="1500"/>
        </a:p>
      </dgm:t>
    </dgm:pt>
    <dgm:pt modelId="{BB98463C-43B4-0F41-8365-47D0C6493BAD}" type="sibTrans" cxnId="{DBC1E9E6-693A-3D4C-9522-21DA752071BA}">
      <dgm:prSet/>
      <dgm:spPr/>
      <dgm:t>
        <a:bodyPr/>
        <a:lstStyle/>
        <a:p>
          <a:endParaRPr lang="en-US" sz="1500"/>
        </a:p>
      </dgm:t>
    </dgm:pt>
    <dgm:pt modelId="{454497B0-C69E-3940-B5E4-90E5ABF47F1B}">
      <dgm:prSet custT="1"/>
      <dgm:spPr/>
      <dgm:t>
        <a:bodyPr/>
        <a:lstStyle/>
        <a:p>
          <a:r>
            <a:rPr lang="en-US" sz="1500" dirty="0"/>
            <a:t>Question Answering</a:t>
          </a:r>
        </a:p>
      </dgm:t>
    </dgm:pt>
    <dgm:pt modelId="{96FA9519-0298-BF44-8700-3F0E9E9C8F9B}" type="parTrans" cxnId="{F715EC37-D86D-D644-AEE9-A5C0F5BE31FD}">
      <dgm:prSet/>
      <dgm:spPr/>
      <dgm:t>
        <a:bodyPr/>
        <a:lstStyle/>
        <a:p>
          <a:endParaRPr lang="en-US" sz="1500"/>
        </a:p>
      </dgm:t>
    </dgm:pt>
    <dgm:pt modelId="{E0594BD3-5D14-6542-BB4F-A2360FC5B84E}" type="sibTrans" cxnId="{F715EC37-D86D-D644-AEE9-A5C0F5BE31FD}">
      <dgm:prSet/>
      <dgm:spPr/>
      <dgm:t>
        <a:bodyPr/>
        <a:lstStyle/>
        <a:p>
          <a:endParaRPr lang="en-US" sz="1500"/>
        </a:p>
      </dgm:t>
    </dgm:pt>
    <dgm:pt modelId="{AFEB43D7-B284-8446-8588-50E2AC0764DB}">
      <dgm:prSet custT="1"/>
      <dgm:spPr/>
      <dgm:t>
        <a:bodyPr/>
        <a:lstStyle/>
        <a:p>
          <a:r>
            <a:rPr lang="en-US" sz="1500" dirty="0"/>
            <a:t>Chatbot</a:t>
          </a:r>
        </a:p>
      </dgm:t>
    </dgm:pt>
    <dgm:pt modelId="{98DF2D16-1FF7-554A-A013-4CB798CA1E6A}" type="parTrans" cxnId="{340D77F1-809D-3145-B1C7-37C11D6CECE7}">
      <dgm:prSet/>
      <dgm:spPr/>
      <dgm:t>
        <a:bodyPr/>
        <a:lstStyle/>
        <a:p>
          <a:endParaRPr lang="en-US" sz="1500"/>
        </a:p>
      </dgm:t>
    </dgm:pt>
    <dgm:pt modelId="{C8C342D2-D0E4-B24A-9E0B-248CC7E900A1}" type="sibTrans" cxnId="{340D77F1-809D-3145-B1C7-37C11D6CECE7}">
      <dgm:prSet/>
      <dgm:spPr/>
      <dgm:t>
        <a:bodyPr/>
        <a:lstStyle/>
        <a:p>
          <a:endParaRPr lang="en-US" sz="1500"/>
        </a:p>
      </dgm:t>
    </dgm:pt>
    <dgm:pt modelId="{8D6D97C3-7009-8C41-8EEA-63D4BBFBDF1B}">
      <dgm:prSet custT="1"/>
      <dgm:spPr/>
      <dgm:t>
        <a:bodyPr/>
        <a:lstStyle/>
        <a:p>
          <a:r>
            <a:rPr lang="en-US" sz="1500" dirty="0"/>
            <a:t>Entity Linking</a:t>
          </a:r>
        </a:p>
      </dgm:t>
    </dgm:pt>
    <dgm:pt modelId="{269FBA2C-27DF-F747-A8A8-04D82D1930ED}" type="parTrans" cxnId="{841F5DBE-D1E4-AF45-B7E9-149E5838A6D1}">
      <dgm:prSet/>
      <dgm:spPr/>
      <dgm:t>
        <a:bodyPr/>
        <a:lstStyle/>
        <a:p>
          <a:endParaRPr lang="en-US"/>
        </a:p>
      </dgm:t>
    </dgm:pt>
    <dgm:pt modelId="{A3117249-2373-B940-B5BC-0892FE7CEFCB}" type="sibTrans" cxnId="{841F5DBE-D1E4-AF45-B7E9-149E5838A6D1}">
      <dgm:prSet/>
      <dgm:spPr/>
      <dgm:t>
        <a:bodyPr/>
        <a:lstStyle/>
        <a:p>
          <a:endParaRPr lang="en-US"/>
        </a:p>
      </dgm:t>
    </dgm:pt>
    <dgm:pt modelId="{4105478C-0E37-3646-861C-C1A02B3610C0}">
      <dgm:prSet custT="1"/>
      <dgm:spPr/>
      <dgm:t>
        <a:bodyPr/>
        <a:lstStyle/>
        <a:p>
          <a:r>
            <a:rPr lang="en-US" sz="1500" dirty="0"/>
            <a:t>Co-reference Resolution</a:t>
          </a:r>
        </a:p>
      </dgm:t>
    </dgm:pt>
    <dgm:pt modelId="{D77633AF-A4EE-DC4F-A802-49CCEEC1ABD4}" type="parTrans" cxnId="{B2F65274-300C-1B46-99B4-99EA0817C01D}">
      <dgm:prSet/>
      <dgm:spPr/>
      <dgm:t>
        <a:bodyPr/>
        <a:lstStyle/>
        <a:p>
          <a:endParaRPr lang="en-US"/>
        </a:p>
      </dgm:t>
    </dgm:pt>
    <dgm:pt modelId="{8DD05C6C-3CCC-B74C-B34B-189D8EE559E0}" type="sibTrans" cxnId="{B2F65274-300C-1B46-99B4-99EA0817C01D}">
      <dgm:prSet/>
      <dgm:spPr/>
      <dgm:t>
        <a:bodyPr/>
        <a:lstStyle/>
        <a:p>
          <a:endParaRPr lang="en-US"/>
        </a:p>
      </dgm:t>
    </dgm:pt>
    <dgm:pt modelId="{124A2D2F-C586-6B46-9095-7B72237302B2}" type="pres">
      <dgm:prSet presAssocID="{7926B119-9ACA-5244-8EEE-C659200048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1C1F89-F07F-D644-A06E-7CA9558AF8D7}" type="pres">
      <dgm:prSet presAssocID="{F0D2FB92-EB30-C741-A685-A66C8784246A}" presName="hierRoot1" presStyleCnt="0">
        <dgm:presLayoutVars>
          <dgm:hierBranch val="init"/>
        </dgm:presLayoutVars>
      </dgm:prSet>
      <dgm:spPr/>
    </dgm:pt>
    <dgm:pt modelId="{284C5E2B-883B-E349-8556-27F210836B2E}" type="pres">
      <dgm:prSet presAssocID="{F0D2FB92-EB30-C741-A685-A66C8784246A}" presName="rootComposite1" presStyleCnt="0"/>
      <dgm:spPr/>
    </dgm:pt>
    <dgm:pt modelId="{9C8B51BB-A549-C242-8F5C-62BB7BAD4773}" type="pres">
      <dgm:prSet presAssocID="{F0D2FB92-EB30-C741-A685-A66C8784246A}" presName="rootText1" presStyleLbl="node0" presStyleIdx="0" presStyleCnt="1" custScaleX="265164">
        <dgm:presLayoutVars>
          <dgm:chPref val="3"/>
        </dgm:presLayoutVars>
      </dgm:prSet>
      <dgm:spPr/>
    </dgm:pt>
    <dgm:pt modelId="{F115EE26-7B17-274D-973C-F8892AB40681}" type="pres">
      <dgm:prSet presAssocID="{F0D2FB92-EB30-C741-A685-A66C8784246A}" presName="rootConnector1" presStyleLbl="node1" presStyleIdx="0" presStyleCnt="0"/>
      <dgm:spPr/>
    </dgm:pt>
    <dgm:pt modelId="{D4F9FD42-C5C4-7E47-BE4D-97D0CEE153BF}" type="pres">
      <dgm:prSet presAssocID="{F0D2FB92-EB30-C741-A685-A66C8784246A}" presName="hierChild2" presStyleCnt="0"/>
      <dgm:spPr/>
    </dgm:pt>
    <dgm:pt modelId="{3A7E2B3D-B9C3-1640-9A22-707EE65BDC13}" type="pres">
      <dgm:prSet presAssocID="{E71FF8EA-826F-FF44-8C5F-B2C3420F2C9D}" presName="Name37" presStyleLbl="parChTrans1D2" presStyleIdx="0" presStyleCnt="4"/>
      <dgm:spPr/>
    </dgm:pt>
    <dgm:pt modelId="{9CACF46E-E21B-4F48-8F76-742272898C0C}" type="pres">
      <dgm:prSet presAssocID="{340A0FE0-04BE-074B-9B5C-0554D0907DEF}" presName="hierRoot2" presStyleCnt="0">
        <dgm:presLayoutVars>
          <dgm:hierBranch val="init"/>
        </dgm:presLayoutVars>
      </dgm:prSet>
      <dgm:spPr/>
    </dgm:pt>
    <dgm:pt modelId="{668C3992-4CAE-AA45-9D90-2697C77DFC85}" type="pres">
      <dgm:prSet presAssocID="{340A0FE0-04BE-074B-9B5C-0554D0907DEF}" presName="rootComposite" presStyleCnt="0"/>
      <dgm:spPr/>
    </dgm:pt>
    <dgm:pt modelId="{252ABF6C-10D9-0944-8793-E0282D85430A}" type="pres">
      <dgm:prSet presAssocID="{340A0FE0-04BE-074B-9B5C-0554D0907DEF}" presName="rootText" presStyleLbl="node2" presStyleIdx="0" presStyleCnt="4">
        <dgm:presLayoutVars>
          <dgm:chPref val="3"/>
        </dgm:presLayoutVars>
      </dgm:prSet>
      <dgm:spPr/>
    </dgm:pt>
    <dgm:pt modelId="{95A89988-3158-774C-B8CE-D2833A15E7A9}" type="pres">
      <dgm:prSet presAssocID="{340A0FE0-04BE-074B-9B5C-0554D0907DEF}" presName="rootConnector" presStyleLbl="node2" presStyleIdx="0" presStyleCnt="4"/>
      <dgm:spPr/>
    </dgm:pt>
    <dgm:pt modelId="{94BF5F4E-772A-614E-B0EB-66A684B10349}" type="pres">
      <dgm:prSet presAssocID="{340A0FE0-04BE-074B-9B5C-0554D0907DEF}" presName="hierChild4" presStyleCnt="0"/>
      <dgm:spPr/>
    </dgm:pt>
    <dgm:pt modelId="{B4D3E32F-908E-654E-A2B1-9F21A6824102}" type="pres">
      <dgm:prSet presAssocID="{C507E91C-7E13-F94F-83E9-FAD572ED8834}" presName="Name37" presStyleLbl="parChTrans1D3" presStyleIdx="0" presStyleCnt="19"/>
      <dgm:spPr/>
    </dgm:pt>
    <dgm:pt modelId="{E7AC20CB-2BAE-D444-9A74-4E72088B6357}" type="pres">
      <dgm:prSet presAssocID="{83364D13-B9F9-8A46-B585-B07F420CF7C3}" presName="hierRoot2" presStyleCnt="0">
        <dgm:presLayoutVars>
          <dgm:hierBranch val="init"/>
        </dgm:presLayoutVars>
      </dgm:prSet>
      <dgm:spPr/>
    </dgm:pt>
    <dgm:pt modelId="{17113FB4-CE2D-564F-92B9-328C8644E3E2}" type="pres">
      <dgm:prSet presAssocID="{83364D13-B9F9-8A46-B585-B07F420CF7C3}" presName="rootComposite" presStyleCnt="0"/>
      <dgm:spPr/>
    </dgm:pt>
    <dgm:pt modelId="{D20484F5-8499-0248-87F7-1B225BD375E1}" type="pres">
      <dgm:prSet presAssocID="{83364D13-B9F9-8A46-B585-B07F420CF7C3}" presName="rootText" presStyleLbl="node3" presStyleIdx="0" presStyleCnt="19">
        <dgm:presLayoutVars>
          <dgm:chPref val="3"/>
        </dgm:presLayoutVars>
      </dgm:prSet>
      <dgm:spPr/>
    </dgm:pt>
    <dgm:pt modelId="{A2CB9C82-BB79-674C-A99E-82FB8F7DE8D7}" type="pres">
      <dgm:prSet presAssocID="{83364D13-B9F9-8A46-B585-B07F420CF7C3}" presName="rootConnector" presStyleLbl="node3" presStyleIdx="0" presStyleCnt="19"/>
      <dgm:spPr/>
    </dgm:pt>
    <dgm:pt modelId="{406C7768-6493-A247-A8A1-A5853A0423C2}" type="pres">
      <dgm:prSet presAssocID="{83364D13-B9F9-8A46-B585-B07F420CF7C3}" presName="hierChild4" presStyleCnt="0"/>
      <dgm:spPr/>
    </dgm:pt>
    <dgm:pt modelId="{B3ABC603-A95F-EE49-8B01-A5575DCEC1E6}" type="pres">
      <dgm:prSet presAssocID="{83364D13-B9F9-8A46-B585-B07F420CF7C3}" presName="hierChild5" presStyleCnt="0"/>
      <dgm:spPr/>
    </dgm:pt>
    <dgm:pt modelId="{1855B064-B126-1543-A343-7D786B600E4A}" type="pres">
      <dgm:prSet presAssocID="{7FD1E94D-8C4A-F649-ABC5-78D4043AED54}" presName="Name37" presStyleLbl="parChTrans1D3" presStyleIdx="1" presStyleCnt="19"/>
      <dgm:spPr/>
    </dgm:pt>
    <dgm:pt modelId="{D24A64BE-E6FB-BF45-B45F-77154FCB966D}" type="pres">
      <dgm:prSet presAssocID="{4A999A81-13C0-5641-B3E8-CED5F8044882}" presName="hierRoot2" presStyleCnt="0">
        <dgm:presLayoutVars>
          <dgm:hierBranch val="init"/>
        </dgm:presLayoutVars>
      </dgm:prSet>
      <dgm:spPr/>
    </dgm:pt>
    <dgm:pt modelId="{E95A483F-EE22-FD4B-989F-9EA511CCA91F}" type="pres">
      <dgm:prSet presAssocID="{4A999A81-13C0-5641-B3E8-CED5F8044882}" presName="rootComposite" presStyleCnt="0"/>
      <dgm:spPr/>
    </dgm:pt>
    <dgm:pt modelId="{87BF1185-7A69-AB4E-BB18-73987912401F}" type="pres">
      <dgm:prSet presAssocID="{4A999A81-13C0-5641-B3E8-CED5F8044882}" presName="rootText" presStyleLbl="node3" presStyleIdx="1" presStyleCnt="19">
        <dgm:presLayoutVars>
          <dgm:chPref val="3"/>
        </dgm:presLayoutVars>
      </dgm:prSet>
      <dgm:spPr/>
    </dgm:pt>
    <dgm:pt modelId="{57E3CE69-4FAB-F74A-894C-085B6A14F8BD}" type="pres">
      <dgm:prSet presAssocID="{4A999A81-13C0-5641-B3E8-CED5F8044882}" presName="rootConnector" presStyleLbl="node3" presStyleIdx="1" presStyleCnt="19"/>
      <dgm:spPr/>
    </dgm:pt>
    <dgm:pt modelId="{AB70A4D9-6670-A844-B88F-1300C1180AFA}" type="pres">
      <dgm:prSet presAssocID="{4A999A81-13C0-5641-B3E8-CED5F8044882}" presName="hierChild4" presStyleCnt="0"/>
      <dgm:spPr/>
    </dgm:pt>
    <dgm:pt modelId="{D2EBB0C3-D2C6-2D43-8215-214B70599F34}" type="pres">
      <dgm:prSet presAssocID="{4A999A81-13C0-5641-B3E8-CED5F8044882}" presName="hierChild5" presStyleCnt="0"/>
      <dgm:spPr/>
    </dgm:pt>
    <dgm:pt modelId="{CD41D911-CA76-8C42-9350-F10E300AC8F5}" type="pres">
      <dgm:prSet presAssocID="{DDF32E63-0113-7C45-87BD-456BA45E9D4D}" presName="Name37" presStyleLbl="parChTrans1D3" presStyleIdx="2" presStyleCnt="19"/>
      <dgm:spPr/>
    </dgm:pt>
    <dgm:pt modelId="{A9AF08BF-A432-6447-8623-DF90C775F494}" type="pres">
      <dgm:prSet presAssocID="{9473528A-D406-0D45-BD6B-8B8D957E85B2}" presName="hierRoot2" presStyleCnt="0">
        <dgm:presLayoutVars>
          <dgm:hierBranch val="init"/>
        </dgm:presLayoutVars>
      </dgm:prSet>
      <dgm:spPr/>
    </dgm:pt>
    <dgm:pt modelId="{96F2A87A-9298-E34C-B645-47A1F14BA3E8}" type="pres">
      <dgm:prSet presAssocID="{9473528A-D406-0D45-BD6B-8B8D957E85B2}" presName="rootComposite" presStyleCnt="0"/>
      <dgm:spPr/>
    </dgm:pt>
    <dgm:pt modelId="{EDBD8461-3D36-6E46-A1BB-62C7F5DBD8AE}" type="pres">
      <dgm:prSet presAssocID="{9473528A-D406-0D45-BD6B-8B8D957E85B2}" presName="rootText" presStyleLbl="node3" presStyleIdx="2" presStyleCnt="19">
        <dgm:presLayoutVars>
          <dgm:chPref val="3"/>
        </dgm:presLayoutVars>
      </dgm:prSet>
      <dgm:spPr/>
    </dgm:pt>
    <dgm:pt modelId="{78876D70-1900-8442-A8B6-B2296E3B5643}" type="pres">
      <dgm:prSet presAssocID="{9473528A-D406-0D45-BD6B-8B8D957E85B2}" presName="rootConnector" presStyleLbl="node3" presStyleIdx="2" presStyleCnt="19"/>
      <dgm:spPr/>
    </dgm:pt>
    <dgm:pt modelId="{A2605204-E0DD-334A-ADD5-B3CACD901A89}" type="pres">
      <dgm:prSet presAssocID="{9473528A-D406-0D45-BD6B-8B8D957E85B2}" presName="hierChild4" presStyleCnt="0"/>
      <dgm:spPr/>
    </dgm:pt>
    <dgm:pt modelId="{C92613F0-B356-8948-9066-9972C3CCD2BC}" type="pres">
      <dgm:prSet presAssocID="{9473528A-D406-0D45-BD6B-8B8D957E85B2}" presName="hierChild5" presStyleCnt="0"/>
      <dgm:spPr/>
    </dgm:pt>
    <dgm:pt modelId="{832E21DE-801A-CD4C-95B2-62D3540A11B5}" type="pres">
      <dgm:prSet presAssocID="{961222A3-EF86-2946-BAEC-CE1684CB73A6}" presName="Name37" presStyleLbl="parChTrans1D3" presStyleIdx="3" presStyleCnt="19"/>
      <dgm:spPr/>
    </dgm:pt>
    <dgm:pt modelId="{C63463FA-FC19-7449-889F-8749C854AFA7}" type="pres">
      <dgm:prSet presAssocID="{86BA8DEE-2D6F-A641-826F-F3F655E3A5D2}" presName="hierRoot2" presStyleCnt="0">
        <dgm:presLayoutVars>
          <dgm:hierBranch val="init"/>
        </dgm:presLayoutVars>
      </dgm:prSet>
      <dgm:spPr/>
    </dgm:pt>
    <dgm:pt modelId="{A7754507-C95B-B846-9975-CA55D6F5A358}" type="pres">
      <dgm:prSet presAssocID="{86BA8DEE-2D6F-A641-826F-F3F655E3A5D2}" presName="rootComposite" presStyleCnt="0"/>
      <dgm:spPr/>
    </dgm:pt>
    <dgm:pt modelId="{4E7855B6-1F8E-1A41-9259-FAC368D888BA}" type="pres">
      <dgm:prSet presAssocID="{86BA8DEE-2D6F-A641-826F-F3F655E3A5D2}" presName="rootText" presStyleLbl="node3" presStyleIdx="3" presStyleCnt="19">
        <dgm:presLayoutVars>
          <dgm:chPref val="3"/>
        </dgm:presLayoutVars>
      </dgm:prSet>
      <dgm:spPr/>
    </dgm:pt>
    <dgm:pt modelId="{DEF32F99-5C2D-D141-892C-346E96F6F572}" type="pres">
      <dgm:prSet presAssocID="{86BA8DEE-2D6F-A641-826F-F3F655E3A5D2}" presName="rootConnector" presStyleLbl="node3" presStyleIdx="3" presStyleCnt="19"/>
      <dgm:spPr/>
    </dgm:pt>
    <dgm:pt modelId="{674A19E1-E786-484F-8150-2CF3159B89E9}" type="pres">
      <dgm:prSet presAssocID="{86BA8DEE-2D6F-A641-826F-F3F655E3A5D2}" presName="hierChild4" presStyleCnt="0"/>
      <dgm:spPr/>
    </dgm:pt>
    <dgm:pt modelId="{C3D2E829-FFA4-414B-A563-09E6E5E6A905}" type="pres">
      <dgm:prSet presAssocID="{86BA8DEE-2D6F-A641-826F-F3F655E3A5D2}" presName="hierChild5" presStyleCnt="0"/>
      <dgm:spPr/>
    </dgm:pt>
    <dgm:pt modelId="{5E7AF18E-9494-8846-9AE9-6D021BD1C92E}" type="pres">
      <dgm:prSet presAssocID="{340A0FE0-04BE-074B-9B5C-0554D0907DEF}" presName="hierChild5" presStyleCnt="0"/>
      <dgm:spPr/>
    </dgm:pt>
    <dgm:pt modelId="{24B1D2A1-EA5A-E543-B7F9-7531B36BA55C}" type="pres">
      <dgm:prSet presAssocID="{9A5872AA-0ECB-0D49-B115-B0780BCF3A8A}" presName="Name37" presStyleLbl="parChTrans1D2" presStyleIdx="1" presStyleCnt="4"/>
      <dgm:spPr/>
    </dgm:pt>
    <dgm:pt modelId="{3DAD060B-319F-344B-A777-E2678A985527}" type="pres">
      <dgm:prSet presAssocID="{9A572F8C-1D84-8A43-862A-4879351F7116}" presName="hierRoot2" presStyleCnt="0">
        <dgm:presLayoutVars>
          <dgm:hierBranch val="init"/>
        </dgm:presLayoutVars>
      </dgm:prSet>
      <dgm:spPr/>
    </dgm:pt>
    <dgm:pt modelId="{4356065A-EB96-7C47-AE55-60E87DF713EA}" type="pres">
      <dgm:prSet presAssocID="{9A572F8C-1D84-8A43-862A-4879351F7116}" presName="rootComposite" presStyleCnt="0"/>
      <dgm:spPr/>
    </dgm:pt>
    <dgm:pt modelId="{B9558DB7-73C0-DF44-8E60-4152750AE669}" type="pres">
      <dgm:prSet presAssocID="{9A572F8C-1D84-8A43-862A-4879351F7116}" presName="rootText" presStyleLbl="node2" presStyleIdx="1" presStyleCnt="4">
        <dgm:presLayoutVars>
          <dgm:chPref val="3"/>
        </dgm:presLayoutVars>
      </dgm:prSet>
      <dgm:spPr/>
    </dgm:pt>
    <dgm:pt modelId="{4912A0D1-D931-C341-AEFE-71C7BB82B8C3}" type="pres">
      <dgm:prSet presAssocID="{9A572F8C-1D84-8A43-862A-4879351F7116}" presName="rootConnector" presStyleLbl="node2" presStyleIdx="1" presStyleCnt="4"/>
      <dgm:spPr/>
    </dgm:pt>
    <dgm:pt modelId="{1DB41BA8-22F0-E141-83A0-C8528F023B2B}" type="pres">
      <dgm:prSet presAssocID="{9A572F8C-1D84-8A43-862A-4879351F7116}" presName="hierChild4" presStyleCnt="0"/>
      <dgm:spPr/>
    </dgm:pt>
    <dgm:pt modelId="{DCFCECD8-FC17-C841-AEB8-02A362261A05}" type="pres">
      <dgm:prSet presAssocID="{1A636C92-E2D8-F449-BD00-8B44CDECB63C}" presName="Name37" presStyleLbl="parChTrans1D3" presStyleIdx="4" presStyleCnt="19"/>
      <dgm:spPr/>
    </dgm:pt>
    <dgm:pt modelId="{6C72430F-AEC0-5D44-9254-59A77D16C007}" type="pres">
      <dgm:prSet presAssocID="{CCE83C8F-C4FF-204D-A839-6F68A9860ADF}" presName="hierRoot2" presStyleCnt="0">
        <dgm:presLayoutVars>
          <dgm:hierBranch val="init"/>
        </dgm:presLayoutVars>
      </dgm:prSet>
      <dgm:spPr/>
    </dgm:pt>
    <dgm:pt modelId="{A19608C3-2A02-CE40-AD82-8E003130EF08}" type="pres">
      <dgm:prSet presAssocID="{CCE83C8F-C4FF-204D-A839-6F68A9860ADF}" presName="rootComposite" presStyleCnt="0"/>
      <dgm:spPr/>
    </dgm:pt>
    <dgm:pt modelId="{5F009A9B-EF59-104C-A474-8199DD3695F9}" type="pres">
      <dgm:prSet presAssocID="{CCE83C8F-C4FF-204D-A839-6F68A9860ADF}" presName="rootText" presStyleLbl="node3" presStyleIdx="4" presStyleCnt="19">
        <dgm:presLayoutVars>
          <dgm:chPref val="3"/>
        </dgm:presLayoutVars>
      </dgm:prSet>
      <dgm:spPr/>
    </dgm:pt>
    <dgm:pt modelId="{E3CE37E9-AF1E-8A41-950C-4675DD3BA551}" type="pres">
      <dgm:prSet presAssocID="{CCE83C8F-C4FF-204D-A839-6F68A9860ADF}" presName="rootConnector" presStyleLbl="node3" presStyleIdx="4" presStyleCnt="19"/>
      <dgm:spPr/>
    </dgm:pt>
    <dgm:pt modelId="{4239EB27-16B8-3241-8CA0-8CD36FCFB319}" type="pres">
      <dgm:prSet presAssocID="{CCE83C8F-C4FF-204D-A839-6F68A9860ADF}" presName="hierChild4" presStyleCnt="0"/>
      <dgm:spPr/>
    </dgm:pt>
    <dgm:pt modelId="{19C903FB-3DD7-9241-8DEC-3584CEFC4946}" type="pres">
      <dgm:prSet presAssocID="{CCE83C8F-C4FF-204D-A839-6F68A9860ADF}" presName="hierChild5" presStyleCnt="0"/>
      <dgm:spPr/>
    </dgm:pt>
    <dgm:pt modelId="{742DC0FD-B459-6344-BE51-43595FC623B5}" type="pres">
      <dgm:prSet presAssocID="{10FBAD5F-8CEF-3A46-9A4D-D4C888CD4B5B}" presName="Name37" presStyleLbl="parChTrans1D3" presStyleIdx="5" presStyleCnt="19"/>
      <dgm:spPr/>
    </dgm:pt>
    <dgm:pt modelId="{4B63DFDA-403F-8847-BE86-381BA97218CF}" type="pres">
      <dgm:prSet presAssocID="{57090ACA-8222-B945-9F5A-1E5D9DF96F32}" presName="hierRoot2" presStyleCnt="0">
        <dgm:presLayoutVars>
          <dgm:hierBranch val="init"/>
        </dgm:presLayoutVars>
      </dgm:prSet>
      <dgm:spPr/>
    </dgm:pt>
    <dgm:pt modelId="{DFC89329-764D-9F4C-81A0-755F164D2C74}" type="pres">
      <dgm:prSet presAssocID="{57090ACA-8222-B945-9F5A-1E5D9DF96F32}" presName="rootComposite" presStyleCnt="0"/>
      <dgm:spPr/>
    </dgm:pt>
    <dgm:pt modelId="{E07ABFDA-66A0-7F4D-95FC-8ACAEA54E573}" type="pres">
      <dgm:prSet presAssocID="{57090ACA-8222-B945-9F5A-1E5D9DF96F32}" presName="rootText" presStyleLbl="node3" presStyleIdx="5" presStyleCnt="19">
        <dgm:presLayoutVars>
          <dgm:chPref val="3"/>
        </dgm:presLayoutVars>
      </dgm:prSet>
      <dgm:spPr/>
    </dgm:pt>
    <dgm:pt modelId="{A8F91691-724E-3A46-BC2E-81398A35CCF9}" type="pres">
      <dgm:prSet presAssocID="{57090ACA-8222-B945-9F5A-1E5D9DF96F32}" presName="rootConnector" presStyleLbl="node3" presStyleIdx="5" presStyleCnt="19"/>
      <dgm:spPr/>
    </dgm:pt>
    <dgm:pt modelId="{95BD977B-4243-5B4C-B7AC-5413A8375357}" type="pres">
      <dgm:prSet presAssocID="{57090ACA-8222-B945-9F5A-1E5D9DF96F32}" presName="hierChild4" presStyleCnt="0"/>
      <dgm:spPr/>
    </dgm:pt>
    <dgm:pt modelId="{E29688FB-B2A6-5E41-90FA-638541746D63}" type="pres">
      <dgm:prSet presAssocID="{57090ACA-8222-B945-9F5A-1E5D9DF96F32}" presName="hierChild5" presStyleCnt="0"/>
      <dgm:spPr/>
    </dgm:pt>
    <dgm:pt modelId="{6F12139B-9D04-434C-B04E-7AB5B9CF5A3C}" type="pres">
      <dgm:prSet presAssocID="{1D7FD812-4B8D-F34A-BDE1-8E1B4965C635}" presName="Name37" presStyleLbl="parChTrans1D3" presStyleIdx="6" presStyleCnt="19"/>
      <dgm:spPr/>
    </dgm:pt>
    <dgm:pt modelId="{CF83B23D-CA00-CD4E-8BDD-64FFD7D2EC36}" type="pres">
      <dgm:prSet presAssocID="{F6F184D0-04A2-D14D-812A-6451B23A2B9A}" presName="hierRoot2" presStyleCnt="0">
        <dgm:presLayoutVars>
          <dgm:hierBranch val="init"/>
        </dgm:presLayoutVars>
      </dgm:prSet>
      <dgm:spPr/>
    </dgm:pt>
    <dgm:pt modelId="{F5AB8856-8E64-9348-99B3-77E7FC5CFEA2}" type="pres">
      <dgm:prSet presAssocID="{F6F184D0-04A2-D14D-812A-6451B23A2B9A}" presName="rootComposite" presStyleCnt="0"/>
      <dgm:spPr/>
    </dgm:pt>
    <dgm:pt modelId="{B7F459D8-6024-EC4D-91E1-EFFF612B5833}" type="pres">
      <dgm:prSet presAssocID="{F6F184D0-04A2-D14D-812A-6451B23A2B9A}" presName="rootText" presStyleLbl="node3" presStyleIdx="6" presStyleCnt="19">
        <dgm:presLayoutVars>
          <dgm:chPref val="3"/>
        </dgm:presLayoutVars>
      </dgm:prSet>
      <dgm:spPr/>
    </dgm:pt>
    <dgm:pt modelId="{CD1D65BA-7320-0145-AD46-278C5FF890FE}" type="pres">
      <dgm:prSet presAssocID="{F6F184D0-04A2-D14D-812A-6451B23A2B9A}" presName="rootConnector" presStyleLbl="node3" presStyleIdx="6" presStyleCnt="19"/>
      <dgm:spPr/>
    </dgm:pt>
    <dgm:pt modelId="{2061B776-591E-B542-920F-E369DB4ED75A}" type="pres">
      <dgm:prSet presAssocID="{F6F184D0-04A2-D14D-812A-6451B23A2B9A}" presName="hierChild4" presStyleCnt="0"/>
      <dgm:spPr/>
    </dgm:pt>
    <dgm:pt modelId="{C1821401-A44B-AF43-A612-985E5EB1847B}" type="pres">
      <dgm:prSet presAssocID="{F6F184D0-04A2-D14D-812A-6451B23A2B9A}" presName="hierChild5" presStyleCnt="0"/>
      <dgm:spPr/>
    </dgm:pt>
    <dgm:pt modelId="{F7B42F88-C846-5244-97E6-61EC077A1A21}" type="pres">
      <dgm:prSet presAssocID="{D77633AF-A4EE-DC4F-A802-49CCEEC1ABD4}" presName="Name37" presStyleLbl="parChTrans1D3" presStyleIdx="7" presStyleCnt="19"/>
      <dgm:spPr/>
    </dgm:pt>
    <dgm:pt modelId="{460184A5-37CE-AC4A-AC0A-A822BD679CDA}" type="pres">
      <dgm:prSet presAssocID="{4105478C-0E37-3646-861C-C1A02B3610C0}" presName="hierRoot2" presStyleCnt="0">
        <dgm:presLayoutVars>
          <dgm:hierBranch val="init"/>
        </dgm:presLayoutVars>
      </dgm:prSet>
      <dgm:spPr/>
    </dgm:pt>
    <dgm:pt modelId="{9C66E3DA-28B4-0843-9990-7A0B1612DEC2}" type="pres">
      <dgm:prSet presAssocID="{4105478C-0E37-3646-861C-C1A02B3610C0}" presName="rootComposite" presStyleCnt="0"/>
      <dgm:spPr/>
    </dgm:pt>
    <dgm:pt modelId="{68E2C0C1-F569-2346-AD38-CB86D62BEBF8}" type="pres">
      <dgm:prSet presAssocID="{4105478C-0E37-3646-861C-C1A02B3610C0}" presName="rootText" presStyleLbl="node3" presStyleIdx="7" presStyleCnt="19">
        <dgm:presLayoutVars>
          <dgm:chPref val="3"/>
        </dgm:presLayoutVars>
      </dgm:prSet>
      <dgm:spPr/>
    </dgm:pt>
    <dgm:pt modelId="{1EAF4BEA-8BB9-C74A-8A35-5E582FE2A4F1}" type="pres">
      <dgm:prSet presAssocID="{4105478C-0E37-3646-861C-C1A02B3610C0}" presName="rootConnector" presStyleLbl="node3" presStyleIdx="7" presStyleCnt="19"/>
      <dgm:spPr/>
    </dgm:pt>
    <dgm:pt modelId="{8B557729-7138-EA44-8231-F4DF39A0CF87}" type="pres">
      <dgm:prSet presAssocID="{4105478C-0E37-3646-861C-C1A02B3610C0}" presName="hierChild4" presStyleCnt="0"/>
      <dgm:spPr/>
    </dgm:pt>
    <dgm:pt modelId="{D07262E7-52A8-2E49-BC0A-455DF8E279E8}" type="pres">
      <dgm:prSet presAssocID="{4105478C-0E37-3646-861C-C1A02B3610C0}" presName="hierChild5" presStyleCnt="0"/>
      <dgm:spPr/>
    </dgm:pt>
    <dgm:pt modelId="{E73FC6B6-E49E-A248-9323-4CF0CF3BE893}" type="pres">
      <dgm:prSet presAssocID="{269FBA2C-27DF-F747-A8A8-04D82D1930ED}" presName="Name37" presStyleLbl="parChTrans1D3" presStyleIdx="8" presStyleCnt="19"/>
      <dgm:spPr/>
    </dgm:pt>
    <dgm:pt modelId="{E4CDA34B-76F3-CA49-8FA6-B432BCAB89D2}" type="pres">
      <dgm:prSet presAssocID="{8D6D97C3-7009-8C41-8EEA-63D4BBFBDF1B}" presName="hierRoot2" presStyleCnt="0">
        <dgm:presLayoutVars>
          <dgm:hierBranch val="init"/>
        </dgm:presLayoutVars>
      </dgm:prSet>
      <dgm:spPr/>
    </dgm:pt>
    <dgm:pt modelId="{68715E42-B7B7-2D4F-A8A1-E00A2F685A2D}" type="pres">
      <dgm:prSet presAssocID="{8D6D97C3-7009-8C41-8EEA-63D4BBFBDF1B}" presName="rootComposite" presStyleCnt="0"/>
      <dgm:spPr/>
    </dgm:pt>
    <dgm:pt modelId="{BA95B5D7-0F15-2D47-B846-6426A5016FA7}" type="pres">
      <dgm:prSet presAssocID="{8D6D97C3-7009-8C41-8EEA-63D4BBFBDF1B}" presName="rootText" presStyleLbl="node3" presStyleIdx="8" presStyleCnt="19">
        <dgm:presLayoutVars>
          <dgm:chPref val="3"/>
        </dgm:presLayoutVars>
      </dgm:prSet>
      <dgm:spPr/>
    </dgm:pt>
    <dgm:pt modelId="{2BDB20E8-FE88-0F46-AE17-DBB3CDF20C46}" type="pres">
      <dgm:prSet presAssocID="{8D6D97C3-7009-8C41-8EEA-63D4BBFBDF1B}" presName="rootConnector" presStyleLbl="node3" presStyleIdx="8" presStyleCnt="19"/>
      <dgm:spPr/>
    </dgm:pt>
    <dgm:pt modelId="{60107CFB-988D-C241-90C4-ECB444899432}" type="pres">
      <dgm:prSet presAssocID="{8D6D97C3-7009-8C41-8EEA-63D4BBFBDF1B}" presName="hierChild4" presStyleCnt="0"/>
      <dgm:spPr/>
    </dgm:pt>
    <dgm:pt modelId="{F8EF2C3F-EA9E-DA47-9F1D-C21CB4B051C3}" type="pres">
      <dgm:prSet presAssocID="{8D6D97C3-7009-8C41-8EEA-63D4BBFBDF1B}" presName="hierChild5" presStyleCnt="0"/>
      <dgm:spPr/>
    </dgm:pt>
    <dgm:pt modelId="{1EE06899-189C-314E-9012-C993ADD4FD22}" type="pres">
      <dgm:prSet presAssocID="{9A572F8C-1D84-8A43-862A-4879351F7116}" presName="hierChild5" presStyleCnt="0"/>
      <dgm:spPr/>
    </dgm:pt>
    <dgm:pt modelId="{F271E11C-260A-B447-B726-5347192A0D5A}" type="pres">
      <dgm:prSet presAssocID="{6B0D2C97-6FD0-9749-9A71-71DE853BC686}" presName="Name37" presStyleLbl="parChTrans1D2" presStyleIdx="2" presStyleCnt="4"/>
      <dgm:spPr/>
    </dgm:pt>
    <dgm:pt modelId="{B4DAF3C4-59AD-4142-BDF1-3A9E680D222F}" type="pres">
      <dgm:prSet presAssocID="{04A7F047-6258-384A-9871-C25E63531EBC}" presName="hierRoot2" presStyleCnt="0">
        <dgm:presLayoutVars>
          <dgm:hierBranch val="init"/>
        </dgm:presLayoutVars>
      </dgm:prSet>
      <dgm:spPr/>
    </dgm:pt>
    <dgm:pt modelId="{BA1072CB-39ED-B64C-9600-34A16B9E8A77}" type="pres">
      <dgm:prSet presAssocID="{04A7F047-6258-384A-9871-C25E63531EBC}" presName="rootComposite" presStyleCnt="0"/>
      <dgm:spPr/>
    </dgm:pt>
    <dgm:pt modelId="{033EDAAD-CBEF-784A-A57A-4CBE45C91ADE}" type="pres">
      <dgm:prSet presAssocID="{04A7F047-6258-384A-9871-C25E63531EBC}" presName="rootText" presStyleLbl="node2" presStyleIdx="2" presStyleCnt="4">
        <dgm:presLayoutVars>
          <dgm:chPref val="3"/>
        </dgm:presLayoutVars>
      </dgm:prSet>
      <dgm:spPr/>
    </dgm:pt>
    <dgm:pt modelId="{444D4F15-34D6-AF4A-8AE8-2EC74E5EE74F}" type="pres">
      <dgm:prSet presAssocID="{04A7F047-6258-384A-9871-C25E63531EBC}" presName="rootConnector" presStyleLbl="node2" presStyleIdx="2" presStyleCnt="4"/>
      <dgm:spPr/>
    </dgm:pt>
    <dgm:pt modelId="{124A4E54-4B45-7541-97F6-5AD726477E6C}" type="pres">
      <dgm:prSet presAssocID="{04A7F047-6258-384A-9871-C25E63531EBC}" presName="hierChild4" presStyleCnt="0"/>
      <dgm:spPr/>
    </dgm:pt>
    <dgm:pt modelId="{1A8FD3E4-B6C7-F545-BE00-B147DCE16C4F}" type="pres">
      <dgm:prSet presAssocID="{9D36FC43-DE70-2C4A-9070-04CF46E6B596}" presName="Name37" presStyleLbl="parChTrans1D3" presStyleIdx="9" presStyleCnt="19"/>
      <dgm:spPr/>
    </dgm:pt>
    <dgm:pt modelId="{14904ECF-9D83-404A-87C7-46C455E7FB8E}" type="pres">
      <dgm:prSet presAssocID="{766C8B5F-17A1-334B-A24B-6B4B365B5EA7}" presName="hierRoot2" presStyleCnt="0">
        <dgm:presLayoutVars>
          <dgm:hierBranch val="init"/>
        </dgm:presLayoutVars>
      </dgm:prSet>
      <dgm:spPr/>
    </dgm:pt>
    <dgm:pt modelId="{77100F31-1732-BA47-B1D0-7B854EA58F66}" type="pres">
      <dgm:prSet presAssocID="{766C8B5F-17A1-334B-A24B-6B4B365B5EA7}" presName="rootComposite" presStyleCnt="0"/>
      <dgm:spPr/>
    </dgm:pt>
    <dgm:pt modelId="{3E8D3A21-EFB3-6644-B85F-C9E7B1758114}" type="pres">
      <dgm:prSet presAssocID="{766C8B5F-17A1-334B-A24B-6B4B365B5EA7}" presName="rootText" presStyleLbl="node3" presStyleIdx="9" presStyleCnt="19">
        <dgm:presLayoutVars>
          <dgm:chPref val="3"/>
        </dgm:presLayoutVars>
      </dgm:prSet>
      <dgm:spPr/>
    </dgm:pt>
    <dgm:pt modelId="{2E76797B-C94D-3344-8687-11653E8A18B3}" type="pres">
      <dgm:prSet presAssocID="{766C8B5F-17A1-334B-A24B-6B4B365B5EA7}" presName="rootConnector" presStyleLbl="node3" presStyleIdx="9" presStyleCnt="19"/>
      <dgm:spPr/>
    </dgm:pt>
    <dgm:pt modelId="{614BE210-506E-E44A-8878-B2E1B1C22DE8}" type="pres">
      <dgm:prSet presAssocID="{766C8B5F-17A1-334B-A24B-6B4B365B5EA7}" presName="hierChild4" presStyleCnt="0"/>
      <dgm:spPr/>
    </dgm:pt>
    <dgm:pt modelId="{E9F86893-DC16-6741-BEA3-7E8FA0E07A0B}" type="pres">
      <dgm:prSet presAssocID="{766C8B5F-17A1-334B-A24B-6B4B365B5EA7}" presName="hierChild5" presStyleCnt="0"/>
      <dgm:spPr/>
    </dgm:pt>
    <dgm:pt modelId="{F18D23E0-B97B-074B-B01C-0F2DB76AF14B}" type="pres">
      <dgm:prSet presAssocID="{57B529B8-603D-6C41-AC8F-5EF19E45B7C8}" presName="Name37" presStyleLbl="parChTrans1D3" presStyleIdx="10" presStyleCnt="19"/>
      <dgm:spPr/>
    </dgm:pt>
    <dgm:pt modelId="{125E52BB-73DA-2F40-8D7C-A2974E425196}" type="pres">
      <dgm:prSet presAssocID="{0130ED91-E6C8-2F4E-8A87-3842E1240109}" presName="hierRoot2" presStyleCnt="0">
        <dgm:presLayoutVars>
          <dgm:hierBranch val="init"/>
        </dgm:presLayoutVars>
      </dgm:prSet>
      <dgm:spPr/>
    </dgm:pt>
    <dgm:pt modelId="{2DAA725B-239C-6F4F-A794-9BEE99B8C62F}" type="pres">
      <dgm:prSet presAssocID="{0130ED91-E6C8-2F4E-8A87-3842E1240109}" presName="rootComposite" presStyleCnt="0"/>
      <dgm:spPr/>
    </dgm:pt>
    <dgm:pt modelId="{5BD0B1E8-1C01-1F45-9246-F0D20CFCC246}" type="pres">
      <dgm:prSet presAssocID="{0130ED91-E6C8-2F4E-8A87-3842E1240109}" presName="rootText" presStyleLbl="node3" presStyleIdx="10" presStyleCnt="19">
        <dgm:presLayoutVars>
          <dgm:chPref val="3"/>
        </dgm:presLayoutVars>
      </dgm:prSet>
      <dgm:spPr/>
    </dgm:pt>
    <dgm:pt modelId="{81007359-03F3-964E-9B9E-2CAD538346B0}" type="pres">
      <dgm:prSet presAssocID="{0130ED91-E6C8-2F4E-8A87-3842E1240109}" presName="rootConnector" presStyleLbl="node3" presStyleIdx="10" presStyleCnt="19"/>
      <dgm:spPr/>
    </dgm:pt>
    <dgm:pt modelId="{F0427D07-6A5A-1A45-8BF2-2FB3158DBDD7}" type="pres">
      <dgm:prSet presAssocID="{0130ED91-E6C8-2F4E-8A87-3842E1240109}" presName="hierChild4" presStyleCnt="0"/>
      <dgm:spPr/>
    </dgm:pt>
    <dgm:pt modelId="{9488669A-3544-F544-A306-DFB1332FF100}" type="pres">
      <dgm:prSet presAssocID="{0130ED91-E6C8-2F4E-8A87-3842E1240109}" presName="hierChild5" presStyleCnt="0"/>
      <dgm:spPr/>
    </dgm:pt>
    <dgm:pt modelId="{AC77DE6C-4A9D-EE46-9404-4F9CA2DDB4C9}" type="pres">
      <dgm:prSet presAssocID="{69283690-0729-C541-AB79-4A15389DDF42}" presName="Name37" presStyleLbl="parChTrans1D3" presStyleIdx="11" presStyleCnt="19"/>
      <dgm:spPr/>
    </dgm:pt>
    <dgm:pt modelId="{B16847E8-AF8A-8648-9711-8B05CF46F5A1}" type="pres">
      <dgm:prSet presAssocID="{D05FA24C-70F7-D449-83B4-7FB14E1EFF0F}" presName="hierRoot2" presStyleCnt="0">
        <dgm:presLayoutVars>
          <dgm:hierBranch val="init"/>
        </dgm:presLayoutVars>
      </dgm:prSet>
      <dgm:spPr/>
    </dgm:pt>
    <dgm:pt modelId="{296712BC-5BCB-5343-BDDE-B59FED84B2F2}" type="pres">
      <dgm:prSet presAssocID="{D05FA24C-70F7-D449-83B4-7FB14E1EFF0F}" presName="rootComposite" presStyleCnt="0"/>
      <dgm:spPr/>
    </dgm:pt>
    <dgm:pt modelId="{285FCE63-9768-B746-8BB1-20D060210F20}" type="pres">
      <dgm:prSet presAssocID="{D05FA24C-70F7-D449-83B4-7FB14E1EFF0F}" presName="rootText" presStyleLbl="node3" presStyleIdx="11" presStyleCnt="19">
        <dgm:presLayoutVars>
          <dgm:chPref val="3"/>
        </dgm:presLayoutVars>
      </dgm:prSet>
      <dgm:spPr/>
    </dgm:pt>
    <dgm:pt modelId="{31770559-75D6-E24C-9AE4-4790C5889F7C}" type="pres">
      <dgm:prSet presAssocID="{D05FA24C-70F7-D449-83B4-7FB14E1EFF0F}" presName="rootConnector" presStyleLbl="node3" presStyleIdx="11" presStyleCnt="19"/>
      <dgm:spPr/>
    </dgm:pt>
    <dgm:pt modelId="{ADFC5D40-E5D2-604D-89A3-E5779F2F20C4}" type="pres">
      <dgm:prSet presAssocID="{D05FA24C-70F7-D449-83B4-7FB14E1EFF0F}" presName="hierChild4" presStyleCnt="0"/>
      <dgm:spPr/>
    </dgm:pt>
    <dgm:pt modelId="{87DEA743-B5F4-4C42-88F8-0941F56B03C5}" type="pres">
      <dgm:prSet presAssocID="{D05FA24C-70F7-D449-83B4-7FB14E1EFF0F}" presName="hierChild5" presStyleCnt="0"/>
      <dgm:spPr/>
    </dgm:pt>
    <dgm:pt modelId="{EEC09DD2-8B10-5D4B-9F8B-8ABCA3A3BFFD}" type="pres">
      <dgm:prSet presAssocID="{230639B2-693E-C048-BF13-3B565E9EF4A5}" presName="Name37" presStyleLbl="parChTrans1D3" presStyleIdx="12" presStyleCnt="19"/>
      <dgm:spPr/>
    </dgm:pt>
    <dgm:pt modelId="{60094D7E-428C-8741-8C4F-22304F456964}" type="pres">
      <dgm:prSet presAssocID="{656474B0-A423-F646-9ECB-3E875A1DC313}" presName="hierRoot2" presStyleCnt="0">
        <dgm:presLayoutVars>
          <dgm:hierBranch val="init"/>
        </dgm:presLayoutVars>
      </dgm:prSet>
      <dgm:spPr/>
    </dgm:pt>
    <dgm:pt modelId="{16A41109-8758-FA4A-99C8-0FAA91043A60}" type="pres">
      <dgm:prSet presAssocID="{656474B0-A423-F646-9ECB-3E875A1DC313}" presName="rootComposite" presStyleCnt="0"/>
      <dgm:spPr/>
    </dgm:pt>
    <dgm:pt modelId="{2E32C678-05BA-5144-A3E7-F2B35D86F9DD}" type="pres">
      <dgm:prSet presAssocID="{656474B0-A423-F646-9ECB-3E875A1DC313}" presName="rootText" presStyleLbl="node3" presStyleIdx="12" presStyleCnt="19">
        <dgm:presLayoutVars>
          <dgm:chPref val="3"/>
        </dgm:presLayoutVars>
      </dgm:prSet>
      <dgm:spPr/>
    </dgm:pt>
    <dgm:pt modelId="{772465FB-D510-F34D-BAD5-CCD7EE57C3DE}" type="pres">
      <dgm:prSet presAssocID="{656474B0-A423-F646-9ECB-3E875A1DC313}" presName="rootConnector" presStyleLbl="node3" presStyleIdx="12" presStyleCnt="19"/>
      <dgm:spPr/>
    </dgm:pt>
    <dgm:pt modelId="{3171173D-8064-014F-BC5C-D5EF60760581}" type="pres">
      <dgm:prSet presAssocID="{656474B0-A423-F646-9ECB-3E875A1DC313}" presName="hierChild4" presStyleCnt="0"/>
      <dgm:spPr/>
    </dgm:pt>
    <dgm:pt modelId="{FF74ECD9-B660-4643-A269-6DCF7A8C6ECE}" type="pres">
      <dgm:prSet presAssocID="{656474B0-A423-F646-9ECB-3E875A1DC313}" presName="hierChild5" presStyleCnt="0"/>
      <dgm:spPr/>
    </dgm:pt>
    <dgm:pt modelId="{7E4F639B-AFF4-6441-9D64-C9B7136817D9}" type="pres">
      <dgm:prSet presAssocID="{1D82E91D-3C3D-B54E-82F4-B8CEE23F0025}" presName="Name37" presStyleLbl="parChTrans1D3" presStyleIdx="13" presStyleCnt="19"/>
      <dgm:spPr/>
    </dgm:pt>
    <dgm:pt modelId="{C906085E-C5A8-DF4C-98F5-74005CD04E15}" type="pres">
      <dgm:prSet presAssocID="{A8F8D7FC-CBA3-6142-B20A-4851E962F4A1}" presName="hierRoot2" presStyleCnt="0">
        <dgm:presLayoutVars>
          <dgm:hierBranch val="init"/>
        </dgm:presLayoutVars>
      </dgm:prSet>
      <dgm:spPr/>
    </dgm:pt>
    <dgm:pt modelId="{3CA1B426-4BA0-D64E-8516-3D4264E29B1F}" type="pres">
      <dgm:prSet presAssocID="{A8F8D7FC-CBA3-6142-B20A-4851E962F4A1}" presName="rootComposite" presStyleCnt="0"/>
      <dgm:spPr/>
    </dgm:pt>
    <dgm:pt modelId="{708E5F83-0148-6448-B4D7-AB0C2F90738E}" type="pres">
      <dgm:prSet presAssocID="{A8F8D7FC-CBA3-6142-B20A-4851E962F4A1}" presName="rootText" presStyleLbl="node3" presStyleIdx="13" presStyleCnt="19">
        <dgm:presLayoutVars>
          <dgm:chPref val="3"/>
        </dgm:presLayoutVars>
      </dgm:prSet>
      <dgm:spPr/>
    </dgm:pt>
    <dgm:pt modelId="{EF32AC0C-872D-B44C-9432-C7B11D1F23D4}" type="pres">
      <dgm:prSet presAssocID="{A8F8D7FC-CBA3-6142-B20A-4851E962F4A1}" presName="rootConnector" presStyleLbl="node3" presStyleIdx="13" presStyleCnt="19"/>
      <dgm:spPr/>
    </dgm:pt>
    <dgm:pt modelId="{4188A6C3-3AF2-EB4C-B55C-34C236799521}" type="pres">
      <dgm:prSet presAssocID="{A8F8D7FC-CBA3-6142-B20A-4851E962F4A1}" presName="hierChild4" presStyleCnt="0"/>
      <dgm:spPr/>
    </dgm:pt>
    <dgm:pt modelId="{A4A8048F-2C60-9C4D-8A8A-EAF0281FB977}" type="pres">
      <dgm:prSet presAssocID="{A8F8D7FC-CBA3-6142-B20A-4851E962F4A1}" presName="hierChild5" presStyleCnt="0"/>
      <dgm:spPr/>
    </dgm:pt>
    <dgm:pt modelId="{572C74A1-22A3-0047-92C3-A5B101ED9450}" type="pres">
      <dgm:prSet presAssocID="{04A7F047-6258-384A-9871-C25E63531EBC}" presName="hierChild5" presStyleCnt="0"/>
      <dgm:spPr/>
    </dgm:pt>
    <dgm:pt modelId="{DC76BE95-0C2F-124C-96A4-4102CE20ED77}" type="pres">
      <dgm:prSet presAssocID="{F1C9A856-82FB-A346-B7BB-81982B224891}" presName="Name37" presStyleLbl="parChTrans1D2" presStyleIdx="3" presStyleCnt="4"/>
      <dgm:spPr/>
    </dgm:pt>
    <dgm:pt modelId="{16D5BF76-2425-9448-A84A-3DC2E079C03D}" type="pres">
      <dgm:prSet presAssocID="{E1D4DCCE-29C5-6344-B941-EFA1C341D812}" presName="hierRoot2" presStyleCnt="0">
        <dgm:presLayoutVars>
          <dgm:hierBranch val="init"/>
        </dgm:presLayoutVars>
      </dgm:prSet>
      <dgm:spPr/>
    </dgm:pt>
    <dgm:pt modelId="{59BFA9CA-24B1-9647-947D-587EA29A3536}" type="pres">
      <dgm:prSet presAssocID="{E1D4DCCE-29C5-6344-B941-EFA1C341D812}" presName="rootComposite" presStyleCnt="0"/>
      <dgm:spPr/>
    </dgm:pt>
    <dgm:pt modelId="{55171514-01AA-F24C-9A74-DEF9B453FFA0}" type="pres">
      <dgm:prSet presAssocID="{E1D4DCCE-29C5-6344-B941-EFA1C341D812}" presName="rootText" presStyleLbl="node2" presStyleIdx="3" presStyleCnt="4">
        <dgm:presLayoutVars>
          <dgm:chPref val="3"/>
        </dgm:presLayoutVars>
      </dgm:prSet>
      <dgm:spPr/>
    </dgm:pt>
    <dgm:pt modelId="{6A392DE6-7821-3A47-A9C0-C6C239CDED12}" type="pres">
      <dgm:prSet presAssocID="{E1D4DCCE-29C5-6344-B941-EFA1C341D812}" presName="rootConnector" presStyleLbl="node2" presStyleIdx="3" presStyleCnt="4"/>
      <dgm:spPr/>
    </dgm:pt>
    <dgm:pt modelId="{C0A2F5EF-7E5D-3E43-B944-AF2B6E96079D}" type="pres">
      <dgm:prSet presAssocID="{E1D4DCCE-29C5-6344-B941-EFA1C341D812}" presName="hierChild4" presStyleCnt="0"/>
      <dgm:spPr/>
    </dgm:pt>
    <dgm:pt modelId="{03CE0D09-05C6-1E4A-BE0B-BBB0CBCA7DA2}" type="pres">
      <dgm:prSet presAssocID="{39225760-3062-B148-9C36-1D0A3DFBD684}" presName="Name37" presStyleLbl="parChTrans1D3" presStyleIdx="14" presStyleCnt="19"/>
      <dgm:spPr/>
    </dgm:pt>
    <dgm:pt modelId="{96A08C49-6B97-CD49-96EB-1430C2168596}" type="pres">
      <dgm:prSet presAssocID="{FD6EED48-22EC-C446-8662-C364D6AA7625}" presName="hierRoot2" presStyleCnt="0">
        <dgm:presLayoutVars>
          <dgm:hierBranch val="init"/>
        </dgm:presLayoutVars>
      </dgm:prSet>
      <dgm:spPr/>
    </dgm:pt>
    <dgm:pt modelId="{B7869D07-F310-1B40-B4A2-6349DFD7A83A}" type="pres">
      <dgm:prSet presAssocID="{FD6EED48-22EC-C446-8662-C364D6AA7625}" presName="rootComposite" presStyleCnt="0"/>
      <dgm:spPr/>
    </dgm:pt>
    <dgm:pt modelId="{7EC6ADE4-D6AE-C04F-8977-5203CED466FD}" type="pres">
      <dgm:prSet presAssocID="{FD6EED48-22EC-C446-8662-C364D6AA7625}" presName="rootText" presStyleLbl="node3" presStyleIdx="14" presStyleCnt="19">
        <dgm:presLayoutVars>
          <dgm:chPref val="3"/>
        </dgm:presLayoutVars>
      </dgm:prSet>
      <dgm:spPr/>
    </dgm:pt>
    <dgm:pt modelId="{AC2B67EE-8E10-AD4A-9DBA-B07420D3135E}" type="pres">
      <dgm:prSet presAssocID="{FD6EED48-22EC-C446-8662-C364D6AA7625}" presName="rootConnector" presStyleLbl="node3" presStyleIdx="14" presStyleCnt="19"/>
      <dgm:spPr/>
    </dgm:pt>
    <dgm:pt modelId="{513F0861-6103-6445-8F50-C471A8E66CD5}" type="pres">
      <dgm:prSet presAssocID="{FD6EED48-22EC-C446-8662-C364D6AA7625}" presName="hierChild4" presStyleCnt="0"/>
      <dgm:spPr/>
    </dgm:pt>
    <dgm:pt modelId="{B8CB3D74-FEC6-B044-A248-1CC1BE722AF9}" type="pres">
      <dgm:prSet presAssocID="{FD6EED48-22EC-C446-8662-C364D6AA7625}" presName="hierChild5" presStyleCnt="0"/>
      <dgm:spPr/>
    </dgm:pt>
    <dgm:pt modelId="{58A62A0B-AB61-8249-B1A1-270021387416}" type="pres">
      <dgm:prSet presAssocID="{3B582761-AF03-AC40-A0FE-6A2970C4D55D}" presName="Name37" presStyleLbl="parChTrans1D3" presStyleIdx="15" presStyleCnt="19"/>
      <dgm:spPr/>
    </dgm:pt>
    <dgm:pt modelId="{4EEF2C3F-2075-D54A-B264-172D631218D9}" type="pres">
      <dgm:prSet presAssocID="{7D1DF833-347B-9F41-A139-F3B449E8290A}" presName="hierRoot2" presStyleCnt="0">
        <dgm:presLayoutVars>
          <dgm:hierBranch val="init"/>
        </dgm:presLayoutVars>
      </dgm:prSet>
      <dgm:spPr/>
    </dgm:pt>
    <dgm:pt modelId="{DFAF8DB0-E0FF-CD43-B670-2EC4FE016D42}" type="pres">
      <dgm:prSet presAssocID="{7D1DF833-347B-9F41-A139-F3B449E8290A}" presName="rootComposite" presStyleCnt="0"/>
      <dgm:spPr/>
    </dgm:pt>
    <dgm:pt modelId="{29C4EE73-898D-8841-B85F-9BD55E7EF987}" type="pres">
      <dgm:prSet presAssocID="{7D1DF833-347B-9F41-A139-F3B449E8290A}" presName="rootText" presStyleLbl="node3" presStyleIdx="15" presStyleCnt="19">
        <dgm:presLayoutVars>
          <dgm:chPref val="3"/>
        </dgm:presLayoutVars>
      </dgm:prSet>
      <dgm:spPr/>
    </dgm:pt>
    <dgm:pt modelId="{B389F72A-5EAE-554E-BA40-D05504A3C177}" type="pres">
      <dgm:prSet presAssocID="{7D1DF833-347B-9F41-A139-F3B449E8290A}" presName="rootConnector" presStyleLbl="node3" presStyleIdx="15" presStyleCnt="19"/>
      <dgm:spPr/>
    </dgm:pt>
    <dgm:pt modelId="{9F5E21A9-20DC-C643-80A7-01F728187FB5}" type="pres">
      <dgm:prSet presAssocID="{7D1DF833-347B-9F41-A139-F3B449E8290A}" presName="hierChild4" presStyleCnt="0"/>
      <dgm:spPr/>
    </dgm:pt>
    <dgm:pt modelId="{AC80A51C-8FD7-1444-BDA3-D819C42314D9}" type="pres">
      <dgm:prSet presAssocID="{7D1DF833-347B-9F41-A139-F3B449E8290A}" presName="hierChild5" presStyleCnt="0"/>
      <dgm:spPr/>
    </dgm:pt>
    <dgm:pt modelId="{9114C514-DC9C-A542-A0FB-BC40829DF18E}" type="pres">
      <dgm:prSet presAssocID="{C3D99ACE-E35B-6746-B76E-B9BF48CDAA92}" presName="Name37" presStyleLbl="parChTrans1D3" presStyleIdx="16" presStyleCnt="19"/>
      <dgm:spPr/>
    </dgm:pt>
    <dgm:pt modelId="{14E32F98-9C67-C944-9AD3-53DCF256A267}" type="pres">
      <dgm:prSet presAssocID="{CDDEDB81-8A6C-724D-ACF3-2CE410223F4C}" presName="hierRoot2" presStyleCnt="0">
        <dgm:presLayoutVars>
          <dgm:hierBranch val="init"/>
        </dgm:presLayoutVars>
      </dgm:prSet>
      <dgm:spPr/>
    </dgm:pt>
    <dgm:pt modelId="{98E3E034-1A10-7C4D-8FEE-F23462D042AA}" type="pres">
      <dgm:prSet presAssocID="{CDDEDB81-8A6C-724D-ACF3-2CE410223F4C}" presName="rootComposite" presStyleCnt="0"/>
      <dgm:spPr/>
    </dgm:pt>
    <dgm:pt modelId="{EC0A9C40-F4E4-A54E-8DE8-D87A8FC5027C}" type="pres">
      <dgm:prSet presAssocID="{CDDEDB81-8A6C-724D-ACF3-2CE410223F4C}" presName="rootText" presStyleLbl="node3" presStyleIdx="16" presStyleCnt="19">
        <dgm:presLayoutVars>
          <dgm:chPref val="3"/>
        </dgm:presLayoutVars>
      </dgm:prSet>
      <dgm:spPr/>
    </dgm:pt>
    <dgm:pt modelId="{9A0B0A61-1AAC-3248-8663-C52595870413}" type="pres">
      <dgm:prSet presAssocID="{CDDEDB81-8A6C-724D-ACF3-2CE410223F4C}" presName="rootConnector" presStyleLbl="node3" presStyleIdx="16" presStyleCnt="19"/>
      <dgm:spPr/>
    </dgm:pt>
    <dgm:pt modelId="{756A0636-EB08-3644-AED3-48C575FC4473}" type="pres">
      <dgm:prSet presAssocID="{CDDEDB81-8A6C-724D-ACF3-2CE410223F4C}" presName="hierChild4" presStyleCnt="0"/>
      <dgm:spPr/>
    </dgm:pt>
    <dgm:pt modelId="{17F07EC2-9A91-F448-8043-AD484ED8AC04}" type="pres">
      <dgm:prSet presAssocID="{CDDEDB81-8A6C-724D-ACF3-2CE410223F4C}" presName="hierChild5" presStyleCnt="0"/>
      <dgm:spPr/>
    </dgm:pt>
    <dgm:pt modelId="{F16CEC6E-9615-1442-B27D-197639EB22A9}" type="pres">
      <dgm:prSet presAssocID="{96FA9519-0298-BF44-8700-3F0E9E9C8F9B}" presName="Name37" presStyleLbl="parChTrans1D3" presStyleIdx="17" presStyleCnt="19"/>
      <dgm:spPr/>
    </dgm:pt>
    <dgm:pt modelId="{3DFC11E2-09B7-E64A-A66F-62333F76DAAE}" type="pres">
      <dgm:prSet presAssocID="{454497B0-C69E-3940-B5E4-90E5ABF47F1B}" presName="hierRoot2" presStyleCnt="0">
        <dgm:presLayoutVars>
          <dgm:hierBranch val="init"/>
        </dgm:presLayoutVars>
      </dgm:prSet>
      <dgm:spPr/>
    </dgm:pt>
    <dgm:pt modelId="{A429342C-A7E8-104C-9946-E30EDAFE2151}" type="pres">
      <dgm:prSet presAssocID="{454497B0-C69E-3940-B5E4-90E5ABF47F1B}" presName="rootComposite" presStyleCnt="0"/>
      <dgm:spPr/>
    </dgm:pt>
    <dgm:pt modelId="{67A81B22-B218-3B42-BDBA-2AE6AD668D48}" type="pres">
      <dgm:prSet presAssocID="{454497B0-C69E-3940-B5E4-90E5ABF47F1B}" presName="rootText" presStyleLbl="node3" presStyleIdx="17" presStyleCnt="19">
        <dgm:presLayoutVars>
          <dgm:chPref val="3"/>
        </dgm:presLayoutVars>
      </dgm:prSet>
      <dgm:spPr/>
    </dgm:pt>
    <dgm:pt modelId="{9F0F9CEC-CA1C-1845-ADF2-9132384BA281}" type="pres">
      <dgm:prSet presAssocID="{454497B0-C69E-3940-B5E4-90E5ABF47F1B}" presName="rootConnector" presStyleLbl="node3" presStyleIdx="17" presStyleCnt="19"/>
      <dgm:spPr/>
    </dgm:pt>
    <dgm:pt modelId="{4878EB37-93DA-BB47-9B6B-9464437FF8F5}" type="pres">
      <dgm:prSet presAssocID="{454497B0-C69E-3940-B5E4-90E5ABF47F1B}" presName="hierChild4" presStyleCnt="0"/>
      <dgm:spPr/>
    </dgm:pt>
    <dgm:pt modelId="{4DA4A1A5-D322-7B49-98B8-9C8FA115F795}" type="pres">
      <dgm:prSet presAssocID="{454497B0-C69E-3940-B5E4-90E5ABF47F1B}" presName="hierChild5" presStyleCnt="0"/>
      <dgm:spPr/>
    </dgm:pt>
    <dgm:pt modelId="{A314255A-7080-264C-B4A7-32855EFBB584}" type="pres">
      <dgm:prSet presAssocID="{98DF2D16-1FF7-554A-A013-4CB798CA1E6A}" presName="Name37" presStyleLbl="parChTrans1D3" presStyleIdx="18" presStyleCnt="19"/>
      <dgm:spPr/>
    </dgm:pt>
    <dgm:pt modelId="{7A40ACBE-34FF-6542-BBC0-F99C020AE371}" type="pres">
      <dgm:prSet presAssocID="{AFEB43D7-B284-8446-8588-50E2AC0764DB}" presName="hierRoot2" presStyleCnt="0">
        <dgm:presLayoutVars>
          <dgm:hierBranch val="init"/>
        </dgm:presLayoutVars>
      </dgm:prSet>
      <dgm:spPr/>
    </dgm:pt>
    <dgm:pt modelId="{919CE693-1B88-C74D-9C65-69A6D8DDB4B0}" type="pres">
      <dgm:prSet presAssocID="{AFEB43D7-B284-8446-8588-50E2AC0764DB}" presName="rootComposite" presStyleCnt="0"/>
      <dgm:spPr/>
    </dgm:pt>
    <dgm:pt modelId="{599BFE5A-4FFD-E344-9B77-86308E99FB4A}" type="pres">
      <dgm:prSet presAssocID="{AFEB43D7-B284-8446-8588-50E2AC0764DB}" presName="rootText" presStyleLbl="node3" presStyleIdx="18" presStyleCnt="19">
        <dgm:presLayoutVars>
          <dgm:chPref val="3"/>
        </dgm:presLayoutVars>
      </dgm:prSet>
      <dgm:spPr/>
    </dgm:pt>
    <dgm:pt modelId="{CAD9D45E-4D9C-9940-BE0E-6BFDC02B85A1}" type="pres">
      <dgm:prSet presAssocID="{AFEB43D7-B284-8446-8588-50E2AC0764DB}" presName="rootConnector" presStyleLbl="node3" presStyleIdx="18" presStyleCnt="19"/>
      <dgm:spPr/>
    </dgm:pt>
    <dgm:pt modelId="{6C7FE02C-6479-0244-B942-C480EA070898}" type="pres">
      <dgm:prSet presAssocID="{AFEB43D7-B284-8446-8588-50E2AC0764DB}" presName="hierChild4" presStyleCnt="0"/>
      <dgm:spPr/>
    </dgm:pt>
    <dgm:pt modelId="{FECA79D6-6548-4B43-9232-F521942114AA}" type="pres">
      <dgm:prSet presAssocID="{AFEB43D7-B284-8446-8588-50E2AC0764DB}" presName="hierChild5" presStyleCnt="0"/>
      <dgm:spPr/>
    </dgm:pt>
    <dgm:pt modelId="{9C5D9C45-4B19-2944-A068-DE736AE06510}" type="pres">
      <dgm:prSet presAssocID="{E1D4DCCE-29C5-6344-B941-EFA1C341D812}" presName="hierChild5" presStyleCnt="0"/>
      <dgm:spPr/>
    </dgm:pt>
    <dgm:pt modelId="{6CC9DE6C-9CA4-E649-BCFC-39EDC09F84C8}" type="pres">
      <dgm:prSet presAssocID="{F0D2FB92-EB30-C741-A685-A66C8784246A}" presName="hierChild3" presStyleCnt="0"/>
      <dgm:spPr/>
    </dgm:pt>
  </dgm:ptLst>
  <dgm:cxnLst>
    <dgm:cxn modelId="{68504602-C8DF-B342-AECF-D347E5E19F5A}" type="presOf" srcId="{DDF32E63-0113-7C45-87BD-456BA45E9D4D}" destId="{CD41D911-CA76-8C42-9350-F10E300AC8F5}" srcOrd="0" destOrd="0" presId="urn:microsoft.com/office/officeart/2005/8/layout/orgChart1"/>
    <dgm:cxn modelId="{5594AE02-CD69-9547-8596-C112BD3E945F}" type="presOf" srcId="{D05FA24C-70F7-D449-83B4-7FB14E1EFF0F}" destId="{285FCE63-9768-B746-8BB1-20D060210F20}" srcOrd="0" destOrd="0" presId="urn:microsoft.com/office/officeart/2005/8/layout/orgChart1"/>
    <dgm:cxn modelId="{3B6A3904-226A-4E43-84F4-9E2E00966EF4}" srcId="{F0D2FB92-EB30-C741-A685-A66C8784246A}" destId="{E1D4DCCE-29C5-6344-B941-EFA1C341D812}" srcOrd="3" destOrd="0" parTransId="{F1C9A856-82FB-A346-B7BB-81982B224891}" sibTransId="{863AAC3A-CC95-E145-BF71-2A9367D6714C}"/>
    <dgm:cxn modelId="{2262DD04-A63B-B04E-95B3-0E40B0ADF471}" type="presOf" srcId="{04A7F047-6258-384A-9871-C25E63531EBC}" destId="{033EDAAD-CBEF-784A-A57A-4CBE45C91ADE}" srcOrd="0" destOrd="0" presId="urn:microsoft.com/office/officeart/2005/8/layout/orgChart1"/>
    <dgm:cxn modelId="{D0098805-5218-884E-A69F-C6961843FD4B}" srcId="{E1D4DCCE-29C5-6344-B941-EFA1C341D812}" destId="{7D1DF833-347B-9F41-A139-F3B449E8290A}" srcOrd="1" destOrd="0" parTransId="{3B582761-AF03-AC40-A0FE-6A2970C4D55D}" sibTransId="{D28EC54F-0D8C-B348-9FE5-CA2C4EE38F7C}"/>
    <dgm:cxn modelId="{578E3D09-708E-B744-BE57-B486576ACE74}" type="presOf" srcId="{D05FA24C-70F7-D449-83B4-7FB14E1EFF0F}" destId="{31770559-75D6-E24C-9AE4-4790C5889F7C}" srcOrd="1" destOrd="0" presId="urn:microsoft.com/office/officeart/2005/8/layout/orgChart1"/>
    <dgm:cxn modelId="{5210E90B-93D8-CD43-ACAD-358C7FC1993F}" type="presOf" srcId="{656474B0-A423-F646-9ECB-3E875A1DC313}" destId="{772465FB-D510-F34D-BAD5-CCD7EE57C3DE}" srcOrd="1" destOrd="0" presId="urn:microsoft.com/office/officeart/2005/8/layout/orgChart1"/>
    <dgm:cxn modelId="{E3C53A11-EAC4-8A40-A5E0-F26E22FF1DF3}" type="presOf" srcId="{96FA9519-0298-BF44-8700-3F0E9E9C8F9B}" destId="{F16CEC6E-9615-1442-B27D-197639EB22A9}" srcOrd="0" destOrd="0" presId="urn:microsoft.com/office/officeart/2005/8/layout/orgChart1"/>
    <dgm:cxn modelId="{2A56E312-89F2-C443-AC3C-A448D3A6FE07}" srcId="{9A572F8C-1D84-8A43-862A-4879351F7116}" destId="{57090ACA-8222-B945-9F5A-1E5D9DF96F32}" srcOrd="1" destOrd="0" parTransId="{10FBAD5F-8CEF-3A46-9A4D-D4C888CD4B5B}" sibTransId="{B6C7AD98-E9A9-6B45-B16A-0937A2E89EE3}"/>
    <dgm:cxn modelId="{63E62D14-63B2-3044-BEF7-FC6A9FA46C17}" type="presOf" srcId="{86BA8DEE-2D6F-A641-826F-F3F655E3A5D2}" destId="{DEF32F99-5C2D-D141-892C-346E96F6F572}" srcOrd="1" destOrd="0" presId="urn:microsoft.com/office/officeart/2005/8/layout/orgChart1"/>
    <dgm:cxn modelId="{91080C19-9DA4-F44E-A5F2-2F01D67E1FAD}" type="presOf" srcId="{766C8B5F-17A1-334B-A24B-6B4B365B5EA7}" destId="{3E8D3A21-EFB3-6644-B85F-C9E7B1758114}" srcOrd="0" destOrd="0" presId="urn:microsoft.com/office/officeart/2005/8/layout/orgChart1"/>
    <dgm:cxn modelId="{843BA319-97B4-B848-ACE4-824309171A8E}" type="presOf" srcId="{4A999A81-13C0-5641-B3E8-CED5F8044882}" destId="{57E3CE69-4FAB-F74A-894C-085B6A14F8BD}" srcOrd="1" destOrd="0" presId="urn:microsoft.com/office/officeart/2005/8/layout/orgChart1"/>
    <dgm:cxn modelId="{7491381D-C962-DF43-BC47-A9039D5195F3}" type="presOf" srcId="{57090ACA-8222-B945-9F5A-1E5D9DF96F32}" destId="{E07ABFDA-66A0-7F4D-95FC-8ACAEA54E573}" srcOrd="0" destOrd="0" presId="urn:microsoft.com/office/officeart/2005/8/layout/orgChart1"/>
    <dgm:cxn modelId="{5F479E22-8835-8E4A-A884-2975CD950525}" type="presOf" srcId="{8D6D97C3-7009-8C41-8EEA-63D4BBFBDF1B}" destId="{BA95B5D7-0F15-2D47-B846-6426A5016FA7}" srcOrd="0" destOrd="0" presId="urn:microsoft.com/office/officeart/2005/8/layout/orgChart1"/>
    <dgm:cxn modelId="{B63C5023-2B64-E54C-8FA4-6C5162F9B8AA}" srcId="{E1D4DCCE-29C5-6344-B941-EFA1C341D812}" destId="{FD6EED48-22EC-C446-8662-C364D6AA7625}" srcOrd="0" destOrd="0" parTransId="{39225760-3062-B148-9C36-1D0A3DFBD684}" sibTransId="{20ECFA5C-9B08-7849-BDA9-058D611B21AB}"/>
    <dgm:cxn modelId="{AF22BB26-9F67-7541-B329-AB26F60B4821}" type="presOf" srcId="{340A0FE0-04BE-074B-9B5C-0554D0907DEF}" destId="{252ABF6C-10D9-0944-8793-E0282D85430A}" srcOrd="0" destOrd="0" presId="urn:microsoft.com/office/officeart/2005/8/layout/orgChart1"/>
    <dgm:cxn modelId="{3566762C-C2ED-6045-8009-32C0A158F7E2}" type="presOf" srcId="{8D6D97C3-7009-8C41-8EEA-63D4BBFBDF1B}" destId="{2BDB20E8-FE88-0F46-AE17-DBB3CDF20C46}" srcOrd="1" destOrd="0" presId="urn:microsoft.com/office/officeart/2005/8/layout/orgChart1"/>
    <dgm:cxn modelId="{B8CE0431-5832-F046-81B3-94F465A6D094}" srcId="{04A7F047-6258-384A-9871-C25E63531EBC}" destId="{D05FA24C-70F7-D449-83B4-7FB14E1EFF0F}" srcOrd="2" destOrd="0" parTransId="{69283690-0729-C541-AB79-4A15389DDF42}" sibTransId="{F59C62B4-3001-3645-8BF1-3C5BEC1C44FF}"/>
    <dgm:cxn modelId="{978AB131-E44D-A34E-8BEC-00CFD761FB2C}" srcId="{340A0FE0-04BE-074B-9B5C-0554D0907DEF}" destId="{83364D13-B9F9-8A46-B585-B07F420CF7C3}" srcOrd="0" destOrd="0" parTransId="{C507E91C-7E13-F94F-83E9-FAD572ED8834}" sibTransId="{081B565C-EDBE-3B4C-8F7F-71931743C634}"/>
    <dgm:cxn modelId="{BDB23735-9816-C147-A5BA-B246CE37026A}" srcId="{340A0FE0-04BE-074B-9B5C-0554D0907DEF}" destId="{4A999A81-13C0-5641-B3E8-CED5F8044882}" srcOrd="1" destOrd="0" parTransId="{7FD1E94D-8C4A-F649-ABC5-78D4043AED54}" sibTransId="{570FD513-B556-2E4C-A0A1-56DD18DACC12}"/>
    <dgm:cxn modelId="{562DB035-6B55-5649-8B11-87BF06AC2D7B}" type="presOf" srcId="{E1D4DCCE-29C5-6344-B941-EFA1C341D812}" destId="{6A392DE6-7821-3A47-A9C0-C6C239CDED12}" srcOrd="1" destOrd="0" presId="urn:microsoft.com/office/officeart/2005/8/layout/orgChart1"/>
    <dgm:cxn modelId="{F715EC37-D86D-D644-AEE9-A5C0F5BE31FD}" srcId="{E1D4DCCE-29C5-6344-B941-EFA1C341D812}" destId="{454497B0-C69E-3940-B5E4-90E5ABF47F1B}" srcOrd="3" destOrd="0" parTransId="{96FA9519-0298-BF44-8700-3F0E9E9C8F9B}" sibTransId="{E0594BD3-5D14-6542-BB4F-A2360FC5B84E}"/>
    <dgm:cxn modelId="{E3755744-9ED2-3E4F-9B96-0E355E79A84B}" type="presOf" srcId="{1A636C92-E2D8-F449-BD00-8B44CDECB63C}" destId="{DCFCECD8-FC17-C841-AEB8-02A362261A05}" srcOrd="0" destOrd="0" presId="urn:microsoft.com/office/officeart/2005/8/layout/orgChart1"/>
    <dgm:cxn modelId="{D925854C-8414-1946-9CF1-57312B059E59}" type="presOf" srcId="{E71FF8EA-826F-FF44-8C5F-B2C3420F2C9D}" destId="{3A7E2B3D-B9C3-1640-9A22-707EE65BDC13}" srcOrd="0" destOrd="0" presId="urn:microsoft.com/office/officeart/2005/8/layout/orgChart1"/>
    <dgm:cxn modelId="{E21B6F4F-CDA9-4544-84BE-46F7DE843F65}" srcId="{04A7F047-6258-384A-9871-C25E63531EBC}" destId="{0130ED91-E6C8-2F4E-8A87-3842E1240109}" srcOrd="1" destOrd="0" parTransId="{57B529B8-603D-6C41-AC8F-5EF19E45B7C8}" sibTransId="{F5CA7723-B46A-084E-B890-3FDEAF9376F4}"/>
    <dgm:cxn modelId="{E4BF9A52-CC1B-6747-A231-D4FE0A15550B}" type="presOf" srcId="{69283690-0729-C541-AB79-4A15389DDF42}" destId="{AC77DE6C-4A9D-EE46-9404-4F9CA2DDB4C9}" srcOrd="0" destOrd="0" presId="urn:microsoft.com/office/officeart/2005/8/layout/orgChart1"/>
    <dgm:cxn modelId="{35CD1259-9BEE-5D47-B43E-F949F28B98FD}" type="presOf" srcId="{C3D99ACE-E35B-6746-B76E-B9BF48CDAA92}" destId="{9114C514-DC9C-A542-A0FB-BC40829DF18E}" srcOrd="0" destOrd="0" presId="urn:microsoft.com/office/officeart/2005/8/layout/orgChart1"/>
    <dgm:cxn modelId="{3F2D8F5B-5CED-5F43-B564-4F2D084CBCD0}" srcId="{9A572F8C-1D84-8A43-862A-4879351F7116}" destId="{F6F184D0-04A2-D14D-812A-6451B23A2B9A}" srcOrd="2" destOrd="0" parTransId="{1D7FD812-4B8D-F34A-BDE1-8E1B4965C635}" sibTransId="{75AE21C2-C633-D048-B2DF-F8CAFA30105C}"/>
    <dgm:cxn modelId="{D9BADB5D-05F0-214C-9035-D1852C8BFEA8}" type="presOf" srcId="{83364D13-B9F9-8A46-B585-B07F420CF7C3}" destId="{A2CB9C82-BB79-674C-A99E-82FB8F7DE8D7}" srcOrd="1" destOrd="0" presId="urn:microsoft.com/office/officeart/2005/8/layout/orgChart1"/>
    <dgm:cxn modelId="{7DEF0C5F-8723-BE4F-882E-76A0E4DA8FF8}" type="presOf" srcId="{0130ED91-E6C8-2F4E-8A87-3842E1240109}" destId="{81007359-03F3-964E-9B9E-2CAD538346B0}" srcOrd="1" destOrd="0" presId="urn:microsoft.com/office/officeart/2005/8/layout/orgChart1"/>
    <dgm:cxn modelId="{AE961A5F-8699-7242-9C9C-7D73A19063A0}" type="presOf" srcId="{4105478C-0E37-3646-861C-C1A02B3610C0}" destId="{1EAF4BEA-8BB9-C74A-8A35-5E582FE2A4F1}" srcOrd="1" destOrd="0" presId="urn:microsoft.com/office/officeart/2005/8/layout/orgChart1"/>
    <dgm:cxn modelId="{0F9F8F61-D2F4-024F-992D-841E0323AA9C}" type="presOf" srcId="{F0D2FB92-EB30-C741-A685-A66C8784246A}" destId="{9C8B51BB-A549-C242-8F5C-62BB7BAD4773}" srcOrd="0" destOrd="0" presId="urn:microsoft.com/office/officeart/2005/8/layout/orgChart1"/>
    <dgm:cxn modelId="{864A2B65-E3ED-CC46-B7DE-1F6E06AD2066}" type="presOf" srcId="{7D1DF833-347B-9F41-A139-F3B449E8290A}" destId="{B389F72A-5EAE-554E-BA40-D05504A3C177}" srcOrd="1" destOrd="0" presId="urn:microsoft.com/office/officeart/2005/8/layout/orgChart1"/>
    <dgm:cxn modelId="{9235FE65-8D3D-294E-8E07-263CC7340FC4}" type="presOf" srcId="{9A5872AA-0ECB-0D49-B115-B0780BCF3A8A}" destId="{24B1D2A1-EA5A-E543-B7F9-7531B36BA55C}" srcOrd="0" destOrd="0" presId="urn:microsoft.com/office/officeart/2005/8/layout/orgChart1"/>
    <dgm:cxn modelId="{64197E69-266C-684C-9B32-7ADC52920B65}" type="presOf" srcId="{9A572F8C-1D84-8A43-862A-4879351F7116}" destId="{4912A0D1-D931-C341-AEFE-71C7BB82B8C3}" srcOrd="1" destOrd="0" presId="urn:microsoft.com/office/officeart/2005/8/layout/orgChart1"/>
    <dgm:cxn modelId="{8D11C46A-B6F0-C241-AD19-7452590DC3DA}" type="presOf" srcId="{340A0FE0-04BE-074B-9B5C-0554D0907DEF}" destId="{95A89988-3158-774C-B8CE-D2833A15E7A9}" srcOrd="1" destOrd="0" presId="urn:microsoft.com/office/officeart/2005/8/layout/orgChart1"/>
    <dgm:cxn modelId="{6E13FF6D-B973-834F-970D-36B957606A1A}" type="presOf" srcId="{3B582761-AF03-AC40-A0FE-6A2970C4D55D}" destId="{58A62A0B-AB61-8249-B1A1-270021387416}" srcOrd="0" destOrd="0" presId="urn:microsoft.com/office/officeart/2005/8/layout/orgChart1"/>
    <dgm:cxn modelId="{04818A73-9CE9-F549-B2B8-ABA1D249351A}" type="presOf" srcId="{A8F8D7FC-CBA3-6142-B20A-4851E962F4A1}" destId="{708E5F83-0148-6448-B4D7-AB0C2F90738E}" srcOrd="0" destOrd="0" presId="urn:microsoft.com/office/officeart/2005/8/layout/orgChart1"/>
    <dgm:cxn modelId="{B2F65274-300C-1B46-99B4-99EA0817C01D}" srcId="{9A572F8C-1D84-8A43-862A-4879351F7116}" destId="{4105478C-0E37-3646-861C-C1A02B3610C0}" srcOrd="3" destOrd="0" parTransId="{D77633AF-A4EE-DC4F-A802-49CCEEC1ABD4}" sibTransId="{8DD05C6C-3CCC-B74C-B34B-189D8EE559E0}"/>
    <dgm:cxn modelId="{02C50C75-F5F5-7B4A-876C-B1256ECEB390}" type="presOf" srcId="{E1D4DCCE-29C5-6344-B941-EFA1C341D812}" destId="{55171514-01AA-F24C-9A74-DEF9B453FFA0}" srcOrd="0" destOrd="0" presId="urn:microsoft.com/office/officeart/2005/8/layout/orgChart1"/>
    <dgm:cxn modelId="{1BA89875-4334-4C40-8286-BEF5F7807326}" srcId="{340A0FE0-04BE-074B-9B5C-0554D0907DEF}" destId="{9473528A-D406-0D45-BD6B-8B8D957E85B2}" srcOrd="2" destOrd="0" parTransId="{DDF32E63-0113-7C45-87BD-456BA45E9D4D}" sibTransId="{707E99D0-B011-A74A-950B-91110E299836}"/>
    <dgm:cxn modelId="{D92DB276-1F0E-E541-8F4A-12BC7BDB37CB}" type="presOf" srcId="{1D82E91D-3C3D-B54E-82F4-B8CEE23F0025}" destId="{7E4F639B-AFF4-6441-9D64-C9B7136817D9}" srcOrd="0" destOrd="0" presId="urn:microsoft.com/office/officeart/2005/8/layout/orgChart1"/>
    <dgm:cxn modelId="{36C4D777-E32A-2345-9BAE-EE5B6A417D87}" type="presOf" srcId="{961222A3-EF86-2946-BAEC-CE1684CB73A6}" destId="{832E21DE-801A-CD4C-95B2-62D3540A11B5}" srcOrd="0" destOrd="0" presId="urn:microsoft.com/office/officeart/2005/8/layout/orgChart1"/>
    <dgm:cxn modelId="{002CD47C-5214-AA4A-B599-8AF4AA400060}" type="presOf" srcId="{269FBA2C-27DF-F747-A8A8-04D82D1930ED}" destId="{E73FC6B6-E49E-A248-9323-4CF0CF3BE893}" srcOrd="0" destOrd="0" presId="urn:microsoft.com/office/officeart/2005/8/layout/orgChart1"/>
    <dgm:cxn modelId="{36A33E7D-3287-F946-AA5E-1955255C7142}" srcId="{F0D2FB92-EB30-C741-A685-A66C8784246A}" destId="{04A7F047-6258-384A-9871-C25E63531EBC}" srcOrd="2" destOrd="0" parTransId="{6B0D2C97-6FD0-9749-9A71-71DE853BC686}" sibTransId="{EA7DD61E-3763-904C-A22E-04943F0AA790}"/>
    <dgm:cxn modelId="{E9CEA67D-852F-C74D-81F1-7AFF6A0FC72B}" type="presOf" srcId="{57090ACA-8222-B945-9F5A-1E5D9DF96F32}" destId="{A8F91691-724E-3A46-BC2E-81398A35CCF9}" srcOrd="1" destOrd="0" presId="urn:microsoft.com/office/officeart/2005/8/layout/orgChart1"/>
    <dgm:cxn modelId="{EF19A77E-813F-B544-A4D3-2DB770A8CD4E}" type="presOf" srcId="{F6F184D0-04A2-D14D-812A-6451B23A2B9A}" destId="{CD1D65BA-7320-0145-AD46-278C5FF890FE}" srcOrd="1" destOrd="0" presId="urn:microsoft.com/office/officeart/2005/8/layout/orgChart1"/>
    <dgm:cxn modelId="{4C76367F-4FE7-0B4F-AA2C-382C1B6708F4}" type="presOf" srcId="{454497B0-C69E-3940-B5E4-90E5ABF47F1B}" destId="{9F0F9CEC-CA1C-1845-ADF2-9132384BA281}" srcOrd="1" destOrd="0" presId="urn:microsoft.com/office/officeart/2005/8/layout/orgChart1"/>
    <dgm:cxn modelId="{71C20B81-D96F-5247-9A85-F767568CB483}" type="presOf" srcId="{A8F8D7FC-CBA3-6142-B20A-4851E962F4A1}" destId="{EF32AC0C-872D-B44C-9432-C7B11D1F23D4}" srcOrd="1" destOrd="0" presId="urn:microsoft.com/office/officeart/2005/8/layout/orgChart1"/>
    <dgm:cxn modelId="{358D0E81-88FC-4C4A-ABA0-6718AA84546D}" type="presOf" srcId="{7926B119-9ACA-5244-8EEE-C65920004895}" destId="{124A2D2F-C586-6B46-9095-7B72237302B2}" srcOrd="0" destOrd="0" presId="urn:microsoft.com/office/officeart/2005/8/layout/orgChart1"/>
    <dgm:cxn modelId="{A0BF6A8D-8CB9-C748-9598-0E1C75C3148A}" type="presOf" srcId="{F0D2FB92-EB30-C741-A685-A66C8784246A}" destId="{F115EE26-7B17-274D-973C-F8892AB40681}" srcOrd="1" destOrd="0" presId="urn:microsoft.com/office/officeart/2005/8/layout/orgChart1"/>
    <dgm:cxn modelId="{A514CF8E-FA8E-7849-A639-BDD498AA99D6}" type="presOf" srcId="{D77633AF-A4EE-DC4F-A802-49CCEEC1ABD4}" destId="{F7B42F88-C846-5244-97E6-61EC077A1A21}" srcOrd="0" destOrd="0" presId="urn:microsoft.com/office/officeart/2005/8/layout/orgChart1"/>
    <dgm:cxn modelId="{5AEF7D8F-BA54-2048-8686-3C20927A5A8F}" type="presOf" srcId="{FD6EED48-22EC-C446-8662-C364D6AA7625}" destId="{7EC6ADE4-D6AE-C04F-8977-5203CED466FD}" srcOrd="0" destOrd="0" presId="urn:microsoft.com/office/officeart/2005/8/layout/orgChart1"/>
    <dgm:cxn modelId="{95200890-E1A1-6143-B9E6-73F54DCF3372}" type="presOf" srcId="{1D7FD812-4B8D-F34A-BDE1-8E1B4965C635}" destId="{6F12139B-9D04-434C-B04E-7AB5B9CF5A3C}" srcOrd="0" destOrd="0" presId="urn:microsoft.com/office/officeart/2005/8/layout/orgChart1"/>
    <dgm:cxn modelId="{559AE993-9A7A-564B-AC5E-A319789B49D4}" type="presOf" srcId="{4A999A81-13C0-5641-B3E8-CED5F8044882}" destId="{87BF1185-7A69-AB4E-BB18-73987912401F}" srcOrd="0" destOrd="0" presId="urn:microsoft.com/office/officeart/2005/8/layout/orgChart1"/>
    <dgm:cxn modelId="{310BF39A-B93A-B849-AF71-BF31AE6242CF}" type="presOf" srcId="{F1C9A856-82FB-A346-B7BB-81982B224891}" destId="{DC76BE95-0C2F-124C-96A4-4102CE20ED77}" srcOrd="0" destOrd="0" presId="urn:microsoft.com/office/officeart/2005/8/layout/orgChart1"/>
    <dgm:cxn modelId="{3000E2A1-FF0D-D149-9620-A1F77F133F6F}" type="presOf" srcId="{F6F184D0-04A2-D14D-812A-6451B23A2B9A}" destId="{B7F459D8-6024-EC4D-91E1-EFFF612B5833}" srcOrd="0" destOrd="0" presId="urn:microsoft.com/office/officeart/2005/8/layout/orgChart1"/>
    <dgm:cxn modelId="{886A96A2-4057-CE46-85AE-5EF123981594}" type="presOf" srcId="{AFEB43D7-B284-8446-8588-50E2AC0764DB}" destId="{599BFE5A-4FFD-E344-9B77-86308E99FB4A}" srcOrd="0" destOrd="0" presId="urn:microsoft.com/office/officeart/2005/8/layout/orgChart1"/>
    <dgm:cxn modelId="{99B50FA4-D534-D948-A814-7B0B5DE99F52}" type="presOf" srcId="{9A572F8C-1D84-8A43-862A-4879351F7116}" destId="{B9558DB7-73C0-DF44-8E60-4152750AE669}" srcOrd="0" destOrd="0" presId="urn:microsoft.com/office/officeart/2005/8/layout/orgChart1"/>
    <dgm:cxn modelId="{B45415A5-B2AF-C646-8637-B4320D4B194A}" type="presOf" srcId="{04A7F047-6258-384A-9871-C25E63531EBC}" destId="{444D4F15-34D6-AF4A-8AE8-2EC74E5EE74F}" srcOrd="1" destOrd="0" presId="urn:microsoft.com/office/officeart/2005/8/layout/orgChart1"/>
    <dgm:cxn modelId="{B90529A7-9BDF-3241-B779-53B7F42BE4B6}" type="presOf" srcId="{6B0D2C97-6FD0-9749-9A71-71DE853BC686}" destId="{F271E11C-260A-B447-B726-5347192A0D5A}" srcOrd="0" destOrd="0" presId="urn:microsoft.com/office/officeart/2005/8/layout/orgChart1"/>
    <dgm:cxn modelId="{51EFFFA7-E4BB-904C-A6FC-A29EEA860911}" type="presOf" srcId="{9473528A-D406-0D45-BD6B-8B8D957E85B2}" destId="{EDBD8461-3D36-6E46-A1BB-62C7F5DBD8AE}" srcOrd="0" destOrd="0" presId="urn:microsoft.com/office/officeart/2005/8/layout/orgChart1"/>
    <dgm:cxn modelId="{D359F7AA-C831-AF46-AAA2-CA8A594F51FB}" type="presOf" srcId="{CDDEDB81-8A6C-724D-ACF3-2CE410223F4C}" destId="{9A0B0A61-1AAC-3248-8663-C52595870413}" srcOrd="1" destOrd="0" presId="urn:microsoft.com/office/officeart/2005/8/layout/orgChart1"/>
    <dgm:cxn modelId="{DD685DAD-42C7-5F46-9CCD-08F278449C76}" type="presOf" srcId="{83364D13-B9F9-8A46-B585-B07F420CF7C3}" destId="{D20484F5-8499-0248-87F7-1B225BD375E1}" srcOrd="0" destOrd="0" presId="urn:microsoft.com/office/officeart/2005/8/layout/orgChart1"/>
    <dgm:cxn modelId="{05EB6BAE-FF94-914F-B0FF-ADEEFB00C0A3}" srcId="{F0D2FB92-EB30-C741-A685-A66C8784246A}" destId="{340A0FE0-04BE-074B-9B5C-0554D0907DEF}" srcOrd="0" destOrd="0" parTransId="{E71FF8EA-826F-FF44-8C5F-B2C3420F2C9D}" sibTransId="{B40737D0-399F-6B4C-B9E5-0510934BEBC6}"/>
    <dgm:cxn modelId="{FE50A6B1-192E-D846-A99D-D8908CBAE9CB}" type="presOf" srcId="{AFEB43D7-B284-8446-8588-50E2AC0764DB}" destId="{CAD9D45E-4D9C-9940-BE0E-6BFDC02B85A1}" srcOrd="1" destOrd="0" presId="urn:microsoft.com/office/officeart/2005/8/layout/orgChart1"/>
    <dgm:cxn modelId="{D8746AB4-66CC-2C4A-8163-AC592A6CC30D}" type="presOf" srcId="{CCE83C8F-C4FF-204D-A839-6F68A9860ADF}" destId="{5F009A9B-EF59-104C-A474-8199DD3695F9}" srcOrd="0" destOrd="0" presId="urn:microsoft.com/office/officeart/2005/8/layout/orgChart1"/>
    <dgm:cxn modelId="{976774B6-8DE2-F342-961B-9D27E90D4A59}" srcId="{340A0FE0-04BE-074B-9B5C-0554D0907DEF}" destId="{86BA8DEE-2D6F-A641-826F-F3F655E3A5D2}" srcOrd="3" destOrd="0" parTransId="{961222A3-EF86-2946-BAEC-CE1684CB73A6}" sibTransId="{EAA910C9-E1D3-DB4F-86C4-A392F2F7F699}"/>
    <dgm:cxn modelId="{D47B5ABB-0743-9B42-927E-153B5756CEED}" srcId="{9A572F8C-1D84-8A43-862A-4879351F7116}" destId="{CCE83C8F-C4FF-204D-A839-6F68A9860ADF}" srcOrd="0" destOrd="0" parTransId="{1A636C92-E2D8-F449-BD00-8B44CDECB63C}" sibTransId="{C3776070-4EDD-504F-BBDD-A182E71E52FA}"/>
    <dgm:cxn modelId="{97FEC8BB-5264-3046-B6F7-AB469D38ABA0}" type="presOf" srcId="{7D1DF833-347B-9F41-A139-F3B449E8290A}" destId="{29C4EE73-898D-8841-B85F-9BD55E7EF987}" srcOrd="0" destOrd="0" presId="urn:microsoft.com/office/officeart/2005/8/layout/orgChart1"/>
    <dgm:cxn modelId="{A44CBFBD-464F-624B-AA26-12D835A63AB9}" srcId="{04A7F047-6258-384A-9871-C25E63531EBC}" destId="{A8F8D7FC-CBA3-6142-B20A-4851E962F4A1}" srcOrd="4" destOrd="0" parTransId="{1D82E91D-3C3D-B54E-82F4-B8CEE23F0025}" sibTransId="{8FB08A38-2872-0E4D-9048-B101A10F1D47}"/>
    <dgm:cxn modelId="{841F5DBE-D1E4-AF45-B7E9-149E5838A6D1}" srcId="{9A572F8C-1D84-8A43-862A-4879351F7116}" destId="{8D6D97C3-7009-8C41-8EEA-63D4BBFBDF1B}" srcOrd="4" destOrd="0" parTransId="{269FBA2C-27DF-F747-A8A8-04D82D1930ED}" sibTransId="{A3117249-2373-B940-B5BC-0892FE7CEFCB}"/>
    <dgm:cxn modelId="{797C52C1-600C-CC4D-8735-69069AD85C59}" type="presOf" srcId="{57B529B8-603D-6C41-AC8F-5EF19E45B7C8}" destId="{F18D23E0-B97B-074B-B01C-0F2DB76AF14B}" srcOrd="0" destOrd="0" presId="urn:microsoft.com/office/officeart/2005/8/layout/orgChart1"/>
    <dgm:cxn modelId="{F6DAC1C1-47C5-CB4E-8C46-9AB9F541B5AE}" type="presOf" srcId="{39225760-3062-B148-9C36-1D0A3DFBD684}" destId="{03CE0D09-05C6-1E4A-BE0B-BBB0CBCA7DA2}" srcOrd="0" destOrd="0" presId="urn:microsoft.com/office/officeart/2005/8/layout/orgChart1"/>
    <dgm:cxn modelId="{241B9DC2-DFAA-E847-9B83-752372B6490E}" type="presOf" srcId="{CCE83C8F-C4FF-204D-A839-6F68A9860ADF}" destId="{E3CE37E9-AF1E-8A41-950C-4675DD3BA551}" srcOrd="1" destOrd="0" presId="urn:microsoft.com/office/officeart/2005/8/layout/orgChart1"/>
    <dgm:cxn modelId="{DE4950C3-78F2-1840-95F0-FE091B1F483B}" type="presOf" srcId="{9D36FC43-DE70-2C4A-9070-04CF46E6B596}" destId="{1A8FD3E4-B6C7-F545-BE00-B147DCE16C4F}" srcOrd="0" destOrd="0" presId="urn:microsoft.com/office/officeart/2005/8/layout/orgChart1"/>
    <dgm:cxn modelId="{79369BCC-934F-694E-844C-473FA8856F19}" type="presOf" srcId="{656474B0-A423-F646-9ECB-3E875A1DC313}" destId="{2E32C678-05BA-5144-A3E7-F2B35D86F9DD}" srcOrd="0" destOrd="0" presId="urn:microsoft.com/office/officeart/2005/8/layout/orgChart1"/>
    <dgm:cxn modelId="{2C512FD3-4F04-BE44-8DC6-A58176BD1FAF}" srcId="{04A7F047-6258-384A-9871-C25E63531EBC}" destId="{656474B0-A423-F646-9ECB-3E875A1DC313}" srcOrd="3" destOrd="0" parTransId="{230639B2-693E-C048-BF13-3B565E9EF4A5}" sibTransId="{90C2EC51-61F4-004E-B7F1-A36E357C16DD}"/>
    <dgm:cxn modelId="{C2DF3CDA-73C3-6346-8DD5-6A4A54B9C3E3}" type="presOf" srcId="{4105478C-0E37-3646-861C-C1A02B3610C0}" destId="{68E2C0C1-F569-2346-AD38-CB86D62BEBF8}" srcOrd="0" destOrd="0" presId="urn:microsoft.com/office/officeart/2005/8/layout/orgChart1"/>
    <dgm:cxn modelId="{724E05DC-41B5-C44A-A524-B61EE86F5DD9}" type="presOf" srcId="{FD6EED48-22EC-C446-8662-C364D6AA7625}" destId="{AC2B67EE-8E10-AD4A-9DBA-B07420D3135E}" srcOrd="1" destOrd="0" presId="urn:microsoft.com/office/officeart/2005/8/layout/orgChart1"/>
    <dgm:cxn modelId="{829BF2DC-7A99-AE41-BFA8-F91F919BE355}" srcId="{04A7F047-6258-384A-9871-C25E63531EBC}" destId="{766C8B5F-17A1-334B-A24B-6B4B365B5EA7}" srcOrd="0" destOrd="0" parTransId="{9D36FC43-DE70-2C4A-9070-04CF46E6B596}" sibTransId="{2346504E-6C53-D343-B723-88D512783FB8}"/>
    <dgm:cxn modelId="{D55E4CDE-A8BE-344C-9D17-441B04A2F06D}" type="presOf" srcId="{10FBAD5F-8CEF-3A46-9A4D-D4C888CD4B5B}" destId="{742DC0FD-B459-6344-BE51-43595FC623B5}" srcOrd="0" destOrd="0" presId="urn:microsoft.com/office/officeart/2005/8/layout/orgChart1"/>
    <dgm:cxn modelId="{9D8F6FDE-75FE-F04F-A78B-CB6CB3F7938C}" type="presOf" srcId="{C507E91C-7E13-F94F-83E9-FAD572ED8834}" destId="{B4D3E32F-908E-654E-A2B1-9F21A6824102}" srcOrd="0" destOrd="0" presId="urn:microsoft.com/office/officeart/2005/8/layout/orgChart1"/>
    <dgm:cxn modelId="{9AC80DE4-EF99-E146-BBD1-0701620BEB87}" type="presOf" srcId="{98DF2D16-1FF7-554A-A013-4CB798CA1E6A}" destId="{A314255A-7080-264C-B4A7-32855EFBB584}" srcOrd="0" destOrd="0" presId="urn:microsoft.com/office/officeart/2005/8/layout/orgChart1"/>
    <dgm:cxn modelId="{DBC1E9E6-693A-3D4C-9522-21DA752071BA}" srcId="{E1D4DCCE-29C5-6344-B941-EFA1C341D812}" destId="{CDDEDB81-8A6C-724D-ACF3-2CE410223F4C}" srcOrd="2" destOrd="0" parTransId="{C3D99ACE-E35B-6746-B76E-B9BF48CDAA92}" sibTransId="{BB98463C-43B4-0F41-8365-47D0C6493BAD}"/>
    <dgm:cxn modelId="{B59C81EF-C7EE-C443-A1D6-D6C683B30B45}" type="presOf" srcId="{CDDEDB81-8A6C-724D-ACF3-2CE410223F4C}" destId="{EC0A9C40-F4E4-A54E-8DE8-D87A8FC5027C}" srcOrd="0" destOrd="0" presId="urn:microsoft.com/office/officeart/2005/8/layout/orgChart1"/>
    <dgm:cxn modelId="{340D77F1-809D-3145-B1C7-37C11D6CECE7}" srcId="{E1D4DCCE-29C5-6344-B941-EFA1C341D812}" destId="{AFEB43D7-B284-8446-8588-50E2AC0764DB}" srcOrd="4" destOrd="0" parTransId="{98DF2D16-1FF7-554A-A013-4CB798CA1E6A}" sibTransId="{C8C342D2-D0E4-B24A-9E0B-248CC7E900A1}"/>
    <dgm:cxn modelId="{4ABBE5F1-35DC-B349-9A7C-553FF8F4FC41}" srcId="{7926B119-9ACA-5244-8EEE-C65920004895}" destId="{F0D2FB92-EB30-C741-A685-A66C8784246A}" srcOrd="0" destOrd="0" parTransId="{20431EF2-B87C-CF4C-A9B3-B52309EE0C0E}" sibTransId="{4CF35774-F368-8449-BF41-929CD8152C45}"/>
    <dgm:cxn modelId="{75F9E3F3-6054-154D-B7F7-8408BA7B8517}" type="presOf" srcId="{86BA8DEE-2D6F-A641-826F-F3F655E3A5D2}" destId="{4E7855B6-1F8E-1A41-9259-FAC368D888BA}" srcOrd="0" destOrd="0" presId="urn:microsoft.com/office/officeart/2005/8/layout/orgChart1"/>
    <dgm:cxn modelId="{583387F4-86FF-C44F-895C-402C7E16B689}" type="presOf" srcId="{0130ED91-E6C8-2F4E-8A87-3842E1240109}" destId="{5BD0B1E8-1C01-1F45-9246-F0D20CFCC246}" srcOrd="0" destOrd="0" presId="urn:microsoft.com/office/officeart/2005/8/layout/orgChart1"/>
    <dgm:cxn modelId="{2696FEF5-F7E3-9B4C-AA26-583BFE8D65C2}" type="presOf" srcId="{7FD1E94D-8C4A-F649-ABC5-78D4043AED54}" destId="{1855B064-B126-1543-A343-7D786B600E4A}" srcOrd="0" destOrd="0" presId="urn:microsoft.com/office/officeart/2005/8/layout/orgChart1"/>
    <dgm:cxn modelId="{D67C8EFA-F1AD-5848-ABC5-5BF3E7C99374}" type="presOf" srcId="{766C8B5F-17A1-334B-A24B-6B4B365B5EA7}" destId="{2E76797B-C94D-3344-8687-11653E8A18B3}" srcOrd="1" destOrd="0" presId="urn:microsoft.com/office/officeart/2005/8/layout/orgChart1"/>
    <dgm:cxn modelId="{0FE9F6FB-CD90-254B-930D-03173B99341D}" srcId="{F0D2FB92-EB30-C741-A685-A66C8784246A}" destId="{9A572F8C-1D84-8A43-862A-4879351F7116}" srcOrd="1" destOrd="0" parTransId="{9A5872AA-0ECB-0D49-B115-B0780BCF3A8A}" sibTransId="{94A36F48-2813-8541-8852-F787757E964D}"/>
    <dgm:cxn modelId="{67F122FC-9C1A-4C4D-B843-0B22A2E563B8}" type="presOf" srcId="{454497B0-C69E-3940-B5E4-90E5ABF47F1B}" destId="{67A81B22-B218-3B42-BDBA-2AE6AD668D48}" srcOrd="0" destOrd="0" presId="urn:microsoft.com/office/officeart/2005/8/layout/orgChart1"/>
    <dgm:cxn modelId="{14FA74FC-380D-FD43-B927-709BD2FDC3F3}" type="presOf" srcId="{230639B2-693E-C048-BF13-3B565E9EF4A5}" destId="{EEC09DD2-8B10-5D4B-9F8B-8ABCA3A3BFFD}" srcOrd="0" destOrd="0" presId="urn:microsoft.com/office/officeart/2005/8/layout/orgChart1"/>
    <dgm:cxn modelId="{29F722FD-5D07-CF42-886C-6F4BF1D1DD56}" type="presOf" srcId="{9473528A-D406-0D45-BD6B-8B8D957E85B2}" destId="{78876D70-1900-8442-A8B6-B2296E3B5643}" srcOrd="1" destOrd="0" presId="urn:microsoft.com/office/officeart/2005/8/layout/orgChart1"/>
    <dgm:cxn modelId="{7336B2E3-40B8-2C47-9443-A787F48187CD}" type="presParOf" srcId="{124A2D2F-C586-6B46-9095-7B72237302B2}" destId="{7D1C1F89-F07F-D644-A06E-7CA9558AF8D7}" srcOrd="0" destOrd="0" presId="urn:microsoft.com/office/officeart/2005/8/layout/orgChart1"/>
    <dgm:cxn modelId="{38FF064A-61BE-F84E-9F2C-C4DD44BD15D3}" type="presParOf" srcId="{7D1C1F89-F07F-D644-A06E-7CA9558AF8D7}" destId="{284C5E2B-883B-E349-8556-27F210836B2E}" srcOrd="0" destOrd="0" presId="urn:microsoft.com/office/officeart/2005/8/layout/orgChart1"/>
    <dgm:cxn modelId="{3C15B303-F385-3942-A3F3-F87CD5D40357}" type="presParOf" srcId="{284C5E2B-883B-E349-8556-27F210836B2E}" destId="{9C8B51BB-A549-C242-8F5C-62BB7BAD4773}" srcOrd="0" destOrd="0" presId="urn:microsoft.com/office/officeart/2005/8/layout/orgChart1"/>
    <dgm:cxn modelId="{C4EEB202-9F34-8E49-B638-18475A78EA42}" type="presParOf" srcId="{284C5E2B-883B-E349-8556-27F210836B2E}" destId="{F115EE26-7B17-274D-973C-F8892AB40681}" srcOrd="1" destOrd="0" presId="urn:microsoft.com/office/officeart/2005/8/layout/orgChart1"/>
    <dgm:cxn modelId="{E33A0ED2-329B-8C41-9DBB-571270C05EDA}" type="presParOf" srcId="{7D1C1F89-F07F-D644-A06E-7CA9558AF8D7}" destId="{D4F9FD42-C5C4-7E47-BE4D-97D0CEE153BF}" srcOrd="1" destOrd="0" presId="urn:microsoft.com/office/officeart/2005/8/layout/orgChart1"/>
    <dgm:cxn modelId="{753888FD-93FD-1047-8F13-CB630627CD20}" type="presParOf" srcId="{D4F9FD42-C5C4-7E47-BE4D-97D0CEE153BF}" destId="{3A7E2B3D-B9C3-1640-9A22-707EE65BDC13}" srcOrd="0" destOrd="0" presId="urn:microsoft.com/office/officeart/2005/8/layout/orgChart1"/>
    <dgm:cxn modelId="{F910DE2E-8834-594B-8900-FD80F6DE3F15}" type="presParOf" srcId="{D4F9FD42-C5C4-7E47-BE4D-97D0CEE153BF}" destId="{9CACF46E-E21B-4F48-8F76-742272898C0C}" srcOrd="1" destOrd="0" presId="urn:microsoft.com/office/officeart/2005/8/layout/orgChart1"/>
    <dgm:cxn modelId="{FFAFCE38-8168-6E4D-8388-626FF6E4FBD5}" type="presParOf" srcId="{9CACF46E-E21B-4F48-8F76-742272898C0C}" destId="{668C3992-4CAE-AA45-9D90-2697C77DFC85}" srcOrd="0" destOrd="0" presId="urn:microsoft.com/office/officeart/2005/8/layout/orgChart1"/>
    <dgm:cxn modelId="{45179F07-E336-054C-A8A8-041B325D79FC}" type="presParOf" srcId="{668C3992-4CAE-AA45-9D90-2697C77DFC85}" destId="{252ABF6C-10D9-0944-8793-E0282D85430A}" srcOrd="0" destOrd="0" presId="urn:microsoft.com/office/officeart/2005/8/layout/orgChart1"/>
    <dgm:cxn modelId="{9E53FED8-0C85-6E43-89A5-1D843CCA4BE7}" type="presParOf" srcId="{668C3992-4CAE-AA45-9D90-2697C77DFC85}" destId="{95A89988-3158-774C-B8CE-D2833A15E7A9}" srcOrd="1" destOrd="0" presId="urn:microsoft.com/office/officeart/2005/8/layout/orgChart1"/>
    <dgm:cxn modelId="{D24F1C26-2538-5148-8CCA-57D7327711FE}" type="presParOf" srcId="{9CACF46E-E21B-4F48-8F76-742272898C0C}" destId="{94BF5F4E-772A-614E-B0EB-66A684B10349}" srcOrd="1" destOrd="0" presId="urn:microsoft.com/office/officeart/2005/8/layout/orgChart1"/>
    <dgm:cxn modelId="{9744E2AD-E7B0-9F45-9B09-55A6DD869C7E}" type="presParOf" srcId="{94BF5F4E-772A-614E-B0EB-66A684B10349}" destId="{B4D3E32F-908E-654E-A2B1-9F21A6824102}" srcOrd="0" destOrd="0" presId="urn:microsoft.com/office/officeart/2005/8/layout/orgChart1"/>
    <dgm:cxn modelId="{A65C90B6-EC6C-A340-B19C-E5C40E575755}" type="presParOf" srcId="{94BF5F4E-772A-614E-B0EB-66A684B10349}" destId="{E7AC20CB-2BAE-D444-9A74-4E72088B6357}" srcOrd="1" destOrd="0" presId="urn:microsoft.com/office/officeart/2005/8/layout/orgChart1"/>
    <dgm:cxn modelId="{2A6C7FF3-6B77-3141-B597-CDB8FABB2768}" type="presParOf" srcId="{E7AC20CB-2BAE-D444-9A74-4E72088B6357}" destId="{17113FB4-CE2D-564F-92B9-328C8644E3E2}" srcOrd="0" destOrd="0" presId="urn:microsoft.com/office/officeart/2005/8/layout/orgChart1"/>
    <dgm:cxn modelId="{B3C41E1A-A7F1-9A48-A9A7-92DF0B8C6B4C}" type="presParOf" srcId="{17113FB4-CE2D-564F-92B9-328C8644E3E2}" destId="{D20484F5-8499-0248-87F7-1B225BD375E1}" srcOrd="0" destOrd="0" presId="urn:microsoft.com/office/officeart/2005/8/layout/orgChart1"/>
    <dgm:cxn modelId="{78321484-B15A-3F46-A773-ADC163D27702}" type="presParOf" srcId="{17113FB4-CE2D-564F-92B9-328C8644E3E2}" destId="{A2CB9C82-BB79-674C-A99E-82FB8F7DE8D7}" srcOrd="1" destOrd="0" presId="urn:microsoft.com/office/officeart/2005/8/layout/orgChart1"/>
    <dgm:cxn modelId="{79A8217D-78A7-4B44-B583-2841B6FC9CB3}" type="presParOf" srcId="{E7AC20CB-2BAE-D444-9A74-4E72088B6357}" destId="{406C7768-6493-A247-A8A1-A5853A0423C2}" srcOrd="1" destOrd="0" presId="urn:microsoft.com/office/officeart/2005/8/layout/orgChart1"/>
    <dgm:cxn modelId="{6C6A0859-4AB8-7F49-A728-EB71A16D215F}" type="presParOf" srcId="{E7AC20CB-2BAE-D444-9A74-4E72088B6357}" destId="{B3ABC603-A95F-EE49-8B01-A5575DCEC1E6}" srcOrd="2" destOrd="0" presId="urn:microsoft.com/office/officeart/2005/8/layout/orgChart1"/>
    <dgm:cxn modelId="{A8B5E628-300C-EE47-A85D-F8BCDBB4EEFE}" type="presParOf" srcId="{94BF5F4E-772A-614E-B0EB-66A684B10349}" destId="{1855B064-B126-1543-A343-7D786B600E4A}" srcOrd="2" destOrd="0" presId="urn:microsoft.com/office/officeart/2005/8/layout/orgChart1"/>
    <dgm:cxn modelId="{A2E402AD-29A0-D74A-80A6-CC00B2E2D636}" type="presParOf" srcId="{94BF5F4E-772A-614E-B0EB-66A684B10349}" destId="{D24A64BE-E6FB-BF45-B45F-77154FCB966D}" srcOrd="3" destOrd="0" presId="urn:microsoft.com/office/officeart/2005/8/layout/orgChart1"/>
    <dgm:cxn modelId="{9C4DD1BF-455A-1B49-B937-91EF8C786EF8}" type="presParOf" srcId="{D24A64BE-E6FB-BF45-B45F-77154FCB966D}" destId="{E95A483F-EE22-FD4B-989F-9EA511CCA91F}" srcOrd="0" destOrd="0" presId="urn:microsoft.com/office/officeart/2005/8/layout/orgChart1"/>
    <dgm:cxn modelId="{63302DFD-35F3-5345-B7EC-2631E742064D}" type="presParOf" srcId="{E95A483F-EE22-FD4B-989F-9EA511CCA91F}" destId="{87BF1185-7A69-AB4E-BB18-73987912401F}" srcOrd="0" destOrd="0" presId="urn:microsoft.com/office/officeart/2005/8/layout/orgChart1"/>
    <dgm:cxn modelId="{99DD3E3B-4221-B44A-9041-A4B3B8221003}" type="presParOf" srcId="{E95A483F-EE22-FD4B-989F-9EA511CCA91F}" destId="{57E3CE69-4FAB-F74A-894C-085B6A14F8BD}" srcOrd="1" destOrd="0" presId="urn:microsoft.com/office/officeart/2005/8/layout/orgChart1"/>
    <dgm:cxn modelId="{8654C1E1-77EE-7745-958E-7937AB92B9B6}" type="presParOf" srcId="{D24A64BE-E6FB-BF45-B45F-77154FCB966D}" destId="{AB70A4D9-6670-A844-B88F-1300C1180AFA}" srcOrd="1" destOrd="0" presId="urn:microsoft.com/office/officeart/2005/8/layout/orgChart1"/>
    <dgm:cxn modelId="{11A20BCD-8E0E-B741-B513-00634362FB7F}" type="presParOf" srcId="{D24A64BE-E6FB-BF45-B45F-77154FCB966D}" destId="{D2EBB0C3-D2C6-2D43-8215-214B70599F34}" srcOrd="2" destOrd="0" presId="urn:microsoft.com/office/officeart/2005/8/layout/orgChart1"/>
    <dgm:cxn modelId="{379A833B-4477-BB41-8469-786DE378468D}" type="presParOf" srcId="{94BF5F4E-772A-614E-B0EB-66A684B10349}" destId="{CD41D911-CA76-8C42-9350-F10E300AC8F5}" srcOrd="4" destOrd="0" presId="urn:microsoft.com/office/officeart/2005/8/layout/orgChart1"/>
    <dgm:cxn modelId="{5C03F5E3-A9AC-5B49-9E8E-8E406FFACC48}" type="presParOf" srcId="{94BF5F4E-772A-614E-B0EB-66A684B10349}" destId="{A9AF08BF-A432-6447-8623-DF90C775F494}" srcOrd="5" destOrd="0" presId="urn:microsoft.com/office/officeart/2005/8/layout/orgChart1"/>
    <dgm:cxn modelId="{043CFDF1-DB33-4345-8F6B-03AA6C232D33}" type="presParOf" srcId="{A9AF08BF-A432-6447-8623-DF90C775F494}" destId="{96F2A87A-9298-E34C-B645-47A1F14BA3E8}" srcOrd="0" destOrd="0" presId="urn:microsoft.com/office/officeart/2005/8/layout/orgChart1"/>
    <dgm:cxn modelId="{E990E5D2-098F-024A-B711-005389BBF140}" type="presParOf" srcId="{96F2A87A-9298-E34C-B645-47A1F14BA3E8}" destId="{EDBD8461-3D36-6E46-A1BB-62C7F5DBD8AE}" srcOrd="0" destOrd="0" presId="urn:microsoft.com/office/officeart/2005/8/layout/orgChart1"/>
    <dgm:cxn modelId="{C3ED0125-071A-0C42-A7BC-CACAFD6A2D75}" type="presParOf" srcId="{96F2A87A-9298-E34C-B645-47A1F14BA3E8}" destId="{78876D70-1900-8442-A8B6-B2296E3B5643}" srcOrd="1" destOrd="0" presId="urn:microsoft.com/office/officeart/2005/8/layout/orgChart1"/>
    <dgm:cxn modelId="{CAE350BE-867B-9B4C-B878-B65DF112EF86}" type="presParOf" srcId="{A9AF08BF-A432-6447-8623-DF90C775F494}" destId="{A2605204-E0DD-334A-ADD5-B3CACD901A89}" srcOrd="1" destOrd="0" presId="urn:microsoft.com/office/officeart/2005/8/layout/orgChart1"/>
    <dgm:cxn modelId="{67ED5FA0-B4E3-EB48-BB72-B2D25548CF1A}" type="presParOf" srcId="{A9AF08BF-A432-6447-8623-DF90C775F494}" destId="{C92613F0-B356-8948-9066-9972C3CCD2BC}" srcOrd="2" destOrd="0" presId="urn:microsoft.com/office/officeart/2005/8/layout/orgChart1"/>
    <dgm:cxn modelId="{79CCD8E2-C63D-7C4E-A96B-1388E8E35916}" type="presParOf" srcId="{94BF5F4E-772A-614E-B0EB-66A684B10349}" destId="{832E21DE-801A-CD4C-95B2-62D3540A11B5}" srcOrd="6" destOrd="0" presId="urn:microsoft.com/office/officeart/2005/8/layout/orgChart1"/>
    <dgm:cxn modelId="{19A2558D-38F8-1142-8C7A-1873378C5D04}" type="presParOf" srcId="{94BF5F4E-772A-614E-B0EB-66A684B10349}" destId="{C63463FA-FC19-7449-889F-8749C854AFA7}" srcOrd="7" destOrd="0" presId="urn:microsoft.com/office/officeart/2005/8/layout/orgChart1"/>
    <dgm:cxn modelId="{C914FB4C-62DB-0A45-9494-0E291959D7E1}" type="presParOf" srcId="{C63463FA-FC19-7449-889F-8749C854AFA7}" destId="{A7754507-C95B-B846-9975-CA55D6F5A358}" srcOrd="0" destOrd="0" presId="urn:microsoft.com/office/officeart/2005/8/layout/orgChart1"/>
    <dgm:cxn modelId="{4C2ACAA9-B717-464D-AB34-C0607F5DFF07}" type="presParOf" srcId="{A7754507-C95B-B846-9975-CA55D6F5A358}" destId="{4E7855B6-1F8E-1A41-9259-FAC368D888BA}" srcOrd="0" destOrd="0" presId="urn:microsoft.com/office/officeart/2005/8/layout/orgChart1"/>
    <dgm:cxn modelId="{11EDD0C5-C9E6-E143-AFAE-4F64F5FEB917}" type="presParOf" srcId="{A7754507-C95B-B846-9975-CA55D6F5A358}" destId="{DEF32F99-5C2D-D141-892C-346E96F6F572}" srcOrd="1" destOrd="0" presId="urn:microsoft.com/office/officeart/2005/8/layout/orgChart1"/>
    <dgm:cxn modelId="{164758AD-277E-9A46-AF68-AAF298F8FDCE}" type="presParOf" srcId="{C63463FA-FC19-7449-889F-8749C854AFA7}" destId="{674A19E1-E786-484F-8150-2CF3159B89E9}" srcOrd="1" destOrd="0" presId="urn:microsoft.com/office/officeart/2005/8/layout/orgChart1"/>
    <dgm:cxn modelId="{9708E524-BC95-2C43-8545-B34DFE303555}" type="presParOf" srcId="{C63463FA-FC19-7449-889F-8749C854AFA7}" destId="{C3D2E829-FFA4-414B-A563-09E6E5E6A905}" srcOrd="2" destOrd="0" presId="urn:microsoft.com/office/officeart/2005/8/layout/orgChart1"/>
    <dgm:cxn modelId="{72718642-BEF5-3645-83BB-AE154C0471F9}" type="presParOf" srcId="{9CACF46E-E21B-4F48-8F76-742272898C0C}" destId="{5E7AF18E-9494-8846-9AE9-6D021BD1C92E}" srcOrd="2" destOrd="0" presId="urn:microsoft.com/office/officeart/2005/8/layout/orgChart1"/>
    <dgm:cxn modelId="{03EBB84A-72AC-894D-8F8E-A6EE0EA09BDF}" type="presParOf" srcId="{D4F9FD42-C5C4-7E47-BE4D-97D0CEE153BF}" destId="{24B1D2A1-EA5A-E543-B7F9-7531B36BA55C}" srcOrd="2" destOrd="0" presId="urn:microsoft.com/office/officeart/2005/8/layout/orgChart1"/>
    <dgm:cxn modelId="{E1017BBD-D188-554A-A3BF-A09A6DF26EC2}" type="presParOf" srcId="{D4F9FD42-C5C4-7E47-BE4D-97D0CEE153BF}" destId="{3DAD060B-319F-344B-A777-E2678A985527}" srcOrd="3" destOrd="0" presId="urn:microsoft.com/office/officeart/2005/8/layout/orgChart1"/>
    <dgm:cxn modelId="{31D7042C-E2CC-5C4D-826F-709E4D5C3AD6}" type="presParOf" srcId="{3DAD060B-319F-344B-A777-E2678A985527}" destId="{4356065A-EB96-7C47-AE55-60E87DF713EA}" srcOrd="0" destOrd="0" presId="urn:microsoft.com/office/officeart/2005/8/layout/orgChart1"/>
    <dgm:cxn modelId="{A52F8B41-A9C9-2445-BFA0-B48AE5CB9437}" type="presParOf" srcId="{4356065A-EB96-7C47-AE55-60E87DF713EA}" destId="{B9558DB7-73C0-DF44-8E60-4152750AE669}" srcOrd="0" destOrd="0" presId="urn:microsoft.com/office/officeart/2005/8/layout/orgChart1"/>
    <dgm:cxn modelId="{0A4B3E1A-2725-6046-A51B-2B4C01E1ABCA}" type="presParOf" srcId="{4356065A-EB96-7C47-AE55-60E87DF713EA}" destId="{4912A0D1-D931-C341-AEFE-71C7BB82B8C3}" srcOrd="1" destOrd="0" presId="urn:microsoft.com/office/officeart/2005/8/layout/orgChart1"/>
    <dgm:cxn modelId="{A4A90D5B-BE64-C046-BBD8-38FAEA3A973D}" type="presParOf" srcId="{3DAD060B-319F-344B-A777-E2678A985527}" destId="{1DB41BA8-22F0-E141-83A0-C8528F023B2B}" srcOrd="1" destOrd="0" presId="urn:microsoft.com/office/officeart/2005/8/layout/orgChart1"/>
    <dgm:cxn modelId="{F0D9C589-9CE2-3340-86BB-1E26FC0D83C6}" type="presParOf" srcId="{1DB41BA8-22F0-E141-83A0-C8528F023B2B}" destId="{DCFCECD8-FC17-C841-AEB8-02A362261A05}" srcOrd="0" destOrd="0" presId="urn:microsoft.com/office/officeart/2005/8/layout/orgChart1"/>
    <dgm:cxn modelId="{7F977B36-CD33-D146-8B22-D03C1509CC68}" type="presParOf" srcId="{1DB41BA8-22F0-E141-83A0-C8528F023B2B}" destId="{6C72430F-AEC0-5D44-9254-59A77D16C007}" srcOrd="1" destOrd="0" presId="urn:microsoft.com/office/officeart/2005/8/layout/orgChart1"/>
    <dgm:cxn modelId="{78145994-BA61-C14C-BFC4-EEE3715447F8}" type="presParOf" srcId="{6C72430F-AEC0-5D44-9254-59A77D16C007}" destId="{A19608C3-2A02-CE40-AD82-8E003130EF08}" srcOrd="0" destOrd="0" presId="urn:microsoft.com/office/officeart/2005/8/layout/orgChart1"/>
    <dgm:cxn modelId="{52BFF93A-CD42-FC49-A720-4BA2CD8FD5A2}" type="presParOf" srcId="{A19608C3-2A02-CE40-AD82-8E003130EF08}" destId="{5F009A9B-EF59-104C-A474-8199DD3695F9}" srcOrd="0" destOrd="0" presId="urn:microsoft.com/office/officeart/2005/8/layout/orgChart1"/>
    <dgm:cxn modelId="{ACE863E4-FB46-BB48-8188-ED6B2A94DC8A}" type="presParOf" srcId="{A19608C3-2A02-CE40-AD82-8E003130EF08}" destId="{E3CE37E9-AF1E-8A41-950C-4675DD3BA551}" srcOrd="1" destOrd="0" presId="urn:microsoft.com/office/officeart/2005/8/layout/orgChart1"/>
    <dgm:cxn modelId="{6E840749-6BCE-F840-B287-D3C5E9D1468C}" type="presParOf" srcId="{6C72430F-AEC0-5D44-9254-59A77D16C007}" destId="{4239EB27-16B8-3241-8CA0-8CD36FCFB319}" srcOrd="1" destOrd="0" presId="urn:microsoft.com/office/officeart/2005/8/layout/orgChart1"/>
    <dgm:cxn modelId="{5A1D7750-7C42-594A-A7F6-6481767537B1}" type="presParOf" srcId="{6C72430F-AEC0-5D44-9254-59A77D16C007}" destId="{19C903FB-3DD7-9241-8DEC-3584CEFC4946}" srcOrd="2" destOrd="0" presId="urn:microsoft.com/office/officeart/2005/8/layout/orgChart1"/>
    <dgm:cxn modelId="{5E038EA1-9A00-4A4C-80CA-C93CE881D3F2}" type="presParOf" srcId="{1DB41BA8-22F0-E141-83A0-C8528F023B2B}" destId="{742DC0FD-B459-6344-BE51-43595FC623B5}" srcOrd="2" destOrd="0" presId="urn:microsoft.com/office/officeart/2005/8/layout/orgChart1"/>
    <dgm:cxn modelId="{A795915F-1318-8844-BE62-8AC5EFD3D4FD}" type="presParOf" srcId="{1DB41BA8-22F0-E141-83A0-C8528F023B2B}" destId="{4B63DFDA-403F-8847-BE86-381BA97218CF}" srcOrd="3" destOrd="0" presId="urn:microsoft.com/office/officeart/2005/8/layout/orgChart1"/>
    <dgm:cxn modelId="{B938AB5C-0E34-1C4E-BD84-5946FE8E4479}" type="presParOf" srcId="{4B63DFDA-403F-8847-BE86-381BA97218CF}" destId="{DFC89329-764D-9F4C-81A0-755F164D2C74}" srcOrd="0" destOrd="0" presId="urn:microsoft.com/office/officeart/2005/8/layout/orgChart1"/>
    <dgm:cxn modelId="{C180CB6F-3794-1F4F-B9EB-AEF87F05B720}" type="presParOf" srcId="{DFC89329-764D-9F4C-81A0-755F164D2C74}" destId="{E07ABFDA-66A0-7F4D-95FC-8ACAEA54E573}" srcOrd="0" destOrd="0" presId="urn:microsoft.com/office/officeart/2005/8/layout/orgChart1"/>
    <dgm:cxn modelId="{7FA0AB67-4A0E-6146-825E-D6CEBF1BEC46}" type="presParOf" srcId="{DFC89329-764D-9F4C-81A0-755F164D2C74}" destId="{A8F91691-724E-3A46-BC2E-81398A35CCF9}" srcOrd="1" destOrd="0" presId="urn:microsoft.com/office/officeart/2005/8/layout/orgChart1"/>
    <dgm:cxn modelId="{C946715E-ED54-0849-9B7B-6CFB1E4EDBC5}" type="presParOf" srcId="{4B63DFDA-403F-8847-BE86-381BA97218CF}" destId="{95BD977B-4243-5B4C-B7AC-5413A8375357}" srcOrd="1" destOrd="0" presId="urn:microsoft.com/office/officeart/2005/8/layout/orgChart1"/>
    <dgm:cxn modelId="{347AE37A-D5AE-8741-965F-3FC9DB7AFF02}" type="presParOf" srcId="{4B63DFDA-403F-8847-BE86-381BA97218CF}" destId="{E29688FB-B2A6-5E41-90FA-638541746D63}" srcOrd="2" destOrd="0" presId="urn:microsoft.com/office/officeart/2005/8/layout/orgChart1"/>
    <dgm:cxn modelId="{36B6451D-2570-DD41-B8E8-F91576CBCECD}" type="presParOf" srcId="{1DB41BA8-22F0-E141-83A0-C8528F023B2B}" destId="{6F12139B-9D04-434C-B04E-7AB5B9CF5A3C}" srcOrd="4" destOrd="0" presId="urn:microsoft.com/office/officeart/2005/8/layout/orgChart1"/>
    <dgm:cxn modelId="{B6E2BA1E-9F69-6B40-9969-D6D9779F575D}" type="presParOf" srcId="{1DB41BA8-22F0-E141-83A0-C8528F023B2B}" destId="{CF83B23D-CA00-CD4E-8BDD-64FFD7D2EC36}" srcOrd="5" destOrd="0" presId="urn:microsoft.com/office/officeart/2005/8/layout/orgChart1"/>
    <dgm:cxn modelId="{938754B0-CAE6-554C-8A9A-E01913291946}" type="presParOf" srcId="{CF83B23D-CA00-CD4E-8BDD-64FFD7D2EC36}" destId="{F5AB8856-8E64-9348-99B3-77E7FC5CFEA2}" srcOrd="0" destOrd="0" presId="urn:microsoft.com/office/officeart/2005/8/layout/orgChart1"/>
    <dgm:cxn modelId="{FC50BDC3-8D14-4A45-9A8F-82F6CA972FD1}" type="presParOf" srcId="{F5AB8856-8E64-9348-99B3-77E7FC5CFEA2}" destId="{B7F459D8-6024-EC4D-91E1-EFFF612B5833}" srcOrd="0" destOrd="0" presId="urn:microsoft.com/office/officeart/2005/8/layout/orgChart1"/>
    <dgm:cxn modelId="{17D1E5FA-38F4-3C4D-85A1-26FAA791B745}" type="presParOf" srcId="{F5AB8856-8E64-9348-99B3-77E7FC5CFEA2}" destId="{CD1D65BA-7320-0145-AD46-278C5FF890FE}" srcOrd="1" destOrd="0" presId="urn:microsoft.com/office/officeart/2005/8/layout/orgChart1"/>
    <dgm:cxn modelId="{5EFFAC66-9B7B-E74F-B1C1-3966FDF7423F}" type="presParOf" srcId="{CF83B23D-CA00-CD4E-8BDD-64FFD7D2EC36}" destId="{2061B776-591E-B542-920F-E369DB4ED75A}" srcOrd="1" destOrd="0" presId="urn:microsoft.com/office/officeart/2005/8/layout/orgChart1"/>
    <dgm:cxn modelId="{8BA0DB4B-624B-474C-8F47-59E263E7DF42}" type="presParOf" srcId="{CF83B23D-CA00-CD4E-8BDD-64FFD7D2EC36}" destId="{C1821401-A44B-AF43-A612-985E5EB1847B}" srcOrd="2" destOrd="0" presId="urn:microsoft.com/office/officeart/2005/8/layout/orgChart1"/>
    <dgm:cxn modelId="{7775022C-3757-2C4A-BCAC-0273721C870F}" type="presParOf" srcId="{1DB41BA8-22F0-E141-83A0-C8528F023B2B}" destId="{F7B42F88-C846-5244-97E6-61EC077A1A21}" srcOrd="6" destOrd="0" presId="urn:microsoft.com/office/officeart/2005/8/layout/orgChart1"/>
    <dgm:cxn modelId="{AFEFFD86-5907-764A-A3AD-89ECE2EC6735}" type="presParOf" srcId="{1DB41BA8-22F0-E141-83A0-C8528F023B2B}" destId="{460184A5-37CE-AC4A-AC0A-A822BD679CDA}" srcOrd="7" destOrd="0" presId="urn:microsoft.com/office/officeart/2005/8/layout/orgChart1"/>
    <dgm:cxn modelId="{A03E814F-94B3-994F-9EA1-58F9C28B7635}" type="presParOf" srcId="{460184A5-37CE-AC4A-AC0A-A822BD679CDA}" destId="{9C66E3DA-28B4-0843-9990-7A0B1612DEC2}" srcOrd="0" destOrd="0" presId="urn:microsoft.com/office/officeart/2005/8/layout/orgChart1"/>
    <dgm:cxn modelId="{0D4975DC-7843-C34F-AA00-6AE4950660E5}" type="presParOf" srcId="{9C66E3DA-28B4-0843-9990-7A0B1612DEC2}" destId="{68E2C0C1-F569-2346-AD38-CB86D62BEBF8}" srcOrd="0" destOrd="0" presId="urn:microsoft.com/office/officeart/2005/8/layout/orgChart1"/>
    <dgm:cxn modelId="{D654CB49-5EEC-CF40-B3DF-410BBDE8161A}" type="presParOf" srcId="{9C66E3DA-28B4-0843-9990-7A0B1612DEC2}" destId="{1EAF4BEA-8BB9-C74A-8A35-5E582FE2A4F1}" srcOrd="1" destOrd="0" presId="urn:microsoft.com/office/officeart/2005/8/layout/orgChart1"/>
    <dgm:cxn modelId="{6BFB5432-AC7B-1641-A95D-977342AA99B2}" type="presParOf" srcId="{460184A5-37CE-AC4A-AC0A-A822BD679CDA}" destId="{8B557729-7138-EA44-8231-F4DF39A0CF87}" srcOrd="1" destOrd="0" presId="urn:microsoft.com/office/officeart/2005/8/layout/orgChart1"/>
    <dgm:cxn modelId="{D7AF1238-63B5-BA41-811F-B39361EA2841}" type="presParOf" srcId="{460184A5-37CE-AC4A-AC0A-A822BD679CDA}" destId="{D07262E7-52A8-2E49-BC0A-455DF8E279E8}" srcOrd="2" destOrd="0" presId="urn:microsoft.com/office/officeart/2005/8/layout/orgChart1"/>
    <dgm:cxn modelId="{F013C03C-D21F-9744-AF26-BFC386F01169}" type="presParOf" srcId="{1DB41BA8-22F0-E141-83A0-C8528F023B2B}" destId="{E73FC6B6-E49E-A248-9323-4CF0CF3BE893}" srcOrd="8" destOrd="0" presId="urn:microsoft.com/office/officeart/2005/8/layout/orgChart1"/>
    <dgm:cxn modelId="{7676A774-D742-0648-875C-A7C5EA4B71F0}" type="presParOf" srcId="{1DB41BA8-22F0-E141-83A0-C8528F023B2B}" destId="{E4CDA34B-76F3-CA49-8FA6-B432BCAB89D2}" srcOrd="9" destOrd="0" presId="urn:microsoft.com/office/officeart/2005/8/layout/orgChart1"/>
    <dgm:cxn modelId="{8BB916A9-9436-FB4A-A9FC-6B455C04B89E}" type="presParOf" srcId="{E4CDA34B-76F3-CA49-8FA6-B432BCAB89D2}" destId="{68715E42-B7B7-2D4F-A8A1-E00A2F685A2D}" srcOrd="0" destOrd="0" presId="urn:microsoft.com/office/officeart/2005/8/layout/orgChart1"/>
    <dgm:cxn modelId="{1B449943-FA5E-364B-B8DA-AC2C08A656CD}" type="presParOf" srcId="{68715E42-B7B7-2D4F-A8A1-E00A2F685A2D}" destId="{BA95B5D7-0F15-2D47-B846-6426A5016FA7}" srcOrd="0" destOrd="0" presId="urn:microsoft.com/office/officeart/2005/8/layout/orgChart1"/>
    <dgm:cxn modelId="{0E48FEAC-41E3-234C-A506-8F74DE8AF744}" type="presParOf" srcId="{68715E42-B7B7-2D4F-A8A1-E00A2F685A2D}" destId="{2BDB20E8-FE88-0F46-AE17-DBB3CDF20C46}" srcOrd="1" destOrd="0" presId="urn:microsoft.com/office/officeart/2005/8/layout/orgChart1"/>
    <dgm:cxn modelId="{1FC42C70-8B87-C648-9D5D-8B49DDA00151}" type="presParOf" srcId="{E4CDA34B-76F3-CA49-8FA6-B432BCAB89D2}" destId="{60107CFB-988D-C241-90C4-ECB444899432}" srcOrd="1" destOrd="0" presId="urn:microsoft.com/office/officeart/2005/8/layout/orgChart1"/>
    <dgm:cxn modelId="{AE2AC1A1-9DF2-4F45-BA24-A5C58643D4F8}" type="presParOf" srcId="{E4CDA34B-76F3-CA49-8FA6-B432BCAB89D2}" destId="{F8EF2C3F-EA9E-DA47-9F1D-C21CB4B051C3}" srcOrd="2" destOrd="0" presId="urn:microsoft.com/office/officeart/2005/8/layout/orgChart1"/>
    <dgm:cxn modelId="{2BFCF967-A791-C74D-A0C6-EA10AECCC12D}" type="presParOf" srcId="{3DAD060B-319F-344B-A777-E2678A985527}" destId="{1EE06899-189C-314E-9012-C993ADD4FD22}" srcOrd="2" destOrd="0" presId="urn:microsoft.com/office/officeart/2005/8/layout/orgChart1"/>
    <dgm:cxn modelId="{23CAFAF7-C364-034D-BBAE-AA1E21399C8D}" type="presParOf" srcId="{D4F9FD42-C5C4-7E47-BE4D-97D0CEE153BF}" destId="{F271E11C-260A-B447-B726-5347192A0D5A}" srcOrd="4" destOrd="0" presId="urn:microsoft.com/office/officeart/2005/8/layout/orgChart1"/>
    <dgm:cxn modelId="{33A2EAA1-88FA-AF4C-961C-63FE0DD5A888}" type="presParOf" srcId="{D4F9FD42-C5C4-7E47-BE4D-97D0CEE153BF}" destId="{B4DAF3C4-59AD-4142-BDF1-3A9E680D222F}" srcOrd="5" destOrd="0" presId="urn:microsoft.com/office/officeart/2005/8/layout/orgChart1"/>
    <dgm:cxn modelId="{928B8E4A-C8B0-5547-879B-AB5E98C62843}" type="presParOf" srcId="{B4DAF3C4-59AD-4142-BDF1-3A9E680D222F}" destId="{BA1072CB-39ED-B64C-9600-34A16B9E8A77}" srcOrd="0" destOrd="0" presId="urn:microsoft.com/office/officeart/2005/8/layout/orgChart1"/>
    <dgm:cxn modelId="{7635C05B-7EF4-2342-B328-130465D1A351}" type="presParOf" srcId="{BA1072CB-39ED-B64C-9600-34A16B9E8A77}" destId="{033EDAAD-CBEF-784A-A57A-4CBE45C91ADE}" srcOrd="0" destOrd="0" presId="urn:microsoft.com/office/officeart/2005/8/layout/orgChart1"/>
    <dgm:cxn modelId="{D5545E89-7A6C-AB4B-9DAE-E5139685E1B1}" type="presParOf" srcId="{BA1072CB-39ED-B64C-9600-34A16B9E8A77}" destId="{444D4F15-34D6-AF4A-8AE8-2EC74E5EE74F}" srcOrd="1" destOrd="0" presId="urn:microsoft.com/office/officeart/2005/8/layout/orgChart1"/>
    <dgm:cxn modelId="{11A2A7F4-831D-9146-AA56-1CDA454110A1}" type="presParOf" srcId="{B4DAF3C4-59AD-4142-BDF1-3A9E680D222F}" destId="{124A4E54-4B45-7541-97F6-5AD726477E6C}" srcOrd="1" destOrd="0" presId="urn:microsoft.com/office/officeart/2005/8/layout/orgChart1"/>
    <dgm:cxn modelId="{08921AFD-B1E0-7340-B235-4F8A414AE35E}" type="presParOf" srcId="{124A4E54-4B45-7541-97F6-5AD726477E6C}" destId="{1A8FD3E4-B6C7-F545-BE00-B147DCE16C4F}" srcOrd="0" destOrd="0" presId="urn:microsoft.com/office/officeart/2005/8/layout/orgChart1"/>
    <dgm:cxn modelId="{8801BB0F-C51E-7C4E-A42D-4A6CC918101B}" type="presParOf" srcId="{124A4E54-4B45-7541-97F6-5AD726477E6C}" destId="{14904ECF-9D83-404A-87C7-46C455E7FB8E}" srcOrd="1" destOrd="0" presId="urn:microsoft.com/office/officeart/2005/8/layout/orgChart1"/>
    <dgm:cxn modelId="{E78BD8C3-2B43-F241-BE0D-F4408E90CD9F}" type="presParOf" srcId="{14904ECF-9D83-404A-87C7-46C455E7FB8E}" destId="{77100F31-1732-BA47-B1D0-7B854EA58F66}" srcOrd="0" destOrd="0" presId="urn:microsoft.com/office/officeart/2005/8/layout/orgChart1"/>
    <dgm:cxn modelId="{B10CB385-703D-7F4B-8C66-0BCAB5C12B29}" type="presParOf" srcId="{77100F31-1732-BA47-B1D0-7B854EA58F66}" destId="{3E8D3A21-EFB3-6644-B85F-C9E7B1758114}" srcOrd="0" destOrd="0" presId="urn:microsoft.com/office/officeart/2005/8/layout/orgChart1"/>
    <dgm:cxn modelId="{4C3177A3-D793-8544-9E58-2981BD591D28}" type="presParOf" srcId="{77100F31-1732-BA47-B1D0-7B854EA58F66}" destId="{2E76797B-C94D-3344-8687-11653E8A18B3}" srcOrd="1" destOrd="0" presId="urn:microsoft.com/office/officeart/2005/8/layout/orgChart1"/>
    <dgm:cxn modelId="{2031F71A-435D-3E4D-85E3-9B173E19D8EC}" type="presParOf" srcId="{14904ECF-9D83-404A-87C7-46C455E7FB8E}" destId="{614BE210-506E-E44A-8878-B2E1B1C22DE8}" srcOrd="1" destOrd="0" presId="urn:microsoft.com/office/officeart/2005/8/layout/orgChart1"/>
    <dgm:cxn modelId="{6B304D85-E343-3745-B426-CFE9EADC99F6}" type="presParOf" srcId="{14904ECF-9D83-404A-87C7-46C455E7FB8E}" destId="{E9F86893-DC16-6741-BEA3-7E8FA0E07A0B}" srcOrd="2" destOrd="0" presId="urn:microsoft.com/office/officeart/2005/8/layout/orgChart1"/>
    <dgm:cxn modelId="{AD4FE209-F840-5C43-8EAB-19C37C7A97CE}" type="presParOf" srcId="{124A4E54-4B45-7541-97F6-5AD726477E6C}" destId="{F18D23E0-B97B-074B-B01C-0F2DB76AF14B}" srcOrd="2" destOrd="0" presId="urn:microsoft.com/office/officeart/2005/8/layout/orgChart1"/>
    <dgm:cxn modelId="{2B085D7F-D561-C44B-8670-B6CEDE0478E0}" type="presParOf" srcId="{124A4E54-4B45-7541-97F6-5AD726477E6C}" destId="{125E52BB-73DA-2F40-8D7C-A2974E425196}" srcOrd="3" destOrd="0" presId="urn:microsoft.com/office/officeart/2005/8/layout/orgChart1"/>
    <dgm:cxn modelId="{60D55AD8-34B7-1549-937F-00AB881C21CB}" type="presParOf" srcId="{125E52BB-73DA-2F40-8D7C-A2974E425196}" destId="{2DAA725B-239C-6F4F-A794-9BEE99B8C62F}" srcOrd="0" destOrd="0" presId="urn:microsoft.com/office/officeart/2005/8/layout/orgChart1"/>
    <dgm:cxn modelId="{452241A9-CB5C-554C-B1D8-58EF8EDDDC61}" type="presParOf" srcId="{2DAA725B-239C-6F4F-A794-9BEE99B8C62F}" destId="{5BD0B1E8-1C01-1F45-9246-F0D20CFCC246}" srcOrd="0" destOrd="0" presId="urn:microsoft.com/office/officeart/2005/8/layout/orgChart1"/>
    <dgm:cxn modelId="{472F06D0-22DE-374E-BED6-B0A8D57F6CA1}" type="presParOf" srcId="{2DAA725B-239C-6F4F-A794-9BEE99B8C62F}" destId="{81007359-03F3-964E-9B9E-2CAD538346B0}" srcOrd="1" destOrd="0" presId="urn:microsoft.com/office/officeart/2005/8/layout/orgChart1"/>
    <dgm:cxn modelId="{198E191E-D079-6549-8CD5-D3D0DFCF36C4}" type="presParOf" srcId="{125E52BB-73DA-2F40-8D7C-A2974E425196}" destId="{F0427D07-6A5A-1A45-8BF2-2FB3158DBDD7}" srcOrd="1" destOrd="0" presId="urn:microsoft.com/office/officeart/2005/8/layout/orgChart1"/>
    <dgm:cxn modelId="{D4ED0038-15B3-E449-8110-82E3ED569FF9}" type="presParOf" srcId="{125E52BB-73DA-2F40-8D7C-A2974E425196}" destId="{9488669A-3544-F544-A306-DFB1332FF100}" srcOrd="2" destOrd="0" presId="urn:microsoft.com/office/officeart/2005/8/layout/orgChart1"/>
    <dgm:cxn modelId="{F615D872-DCC5-7E4A-A4C8-2987BD7A76CA}" type="presParOf" srcId="{124A4E54-4B45-7541-97F6-5AD726477E6C}" destId="{AC77DE6C-4A9D-EE46-9404-4F9CA2DDB4C9}" srcOrd="4" destOrd="0" presId="urn:microsoft.com/office/officeart/2005/8/layout/orgChart1"/>
    <dgm:cxn modelId="{C208C171-1E5B-A449-9F10-A0C1C9916327}" type="presParOf" srcId="{124A4E54-4B45-7541-97F6-5AD726477E6C}" destId="{B16847E8-AF8A-8648-9711-8B05CF46F5A1}" srcOrd="5" destOrd="0" presId="urn:microsoft.com/office/officeart/2005/8/layout/orgChart1"/>
    <dgm:cxn modelId="{BA4E9FDF-4FE6-294D-A243-2D1AD66E5D78}" type="presParOf" srcId="{B16847E8-AF8A-8648-9711-8B05CF46F5A1}" destId="{296712BC-5BCB-5343-BDDE-B59FED84B2F2}" srcOrd="0" destOrd="0" presId="urn:microsoft.com/office/officeart/2005/8/layout/orgChart1"/>
    <dgm:cxn modelId="{5522E14B-424E-B246-AE3E-72435BBBE538}" type="presParOf" srcId="{296712BC-5BCB-5343-BDDE-B59FED84B2F2}" destId="{285FCE63-9768-B746-8BB1-20D060210F20}" srcOrd="0" destOrd="0" presId="urn:microsoft.com/office/officeart/2005/8/layout/orgChart1"/>
    <dgm:cxn modelId="{D926073F-B8BC-D74F-8A0A-43A12920E40D}" type="presParOf" srcId="{296712BC-5BCB-5343-BDDE-B59FED84B2F2}" destId="{31770559-75D6-E24C-9AE4-4790C5889F7C}" srcOrd="1" destOrd="0" presId="urn:microsoft.com/office/officeart/2005/8/layout/orgChart1"/>
    <dgm:cxn modelId="{A9CA85CB-4576-954A-8D5D-C9150D112659}" type="presParOf" srcId="{B16847E8-AF8A-8648-9711-8B05CF46F5A1}" destId="{ADFC5D40-E5D2-604D-89A3-E5779F2F20C4}" srcOrd="1" destOrd="0" presId="urn:microsoft.com/office/officeart/2005/8/layout/orgChart1"/>
    <dgm:cxn modelId="{B31BAAC0-A5A6-3847-8CA0-89824B81F9B4}" type="presParOf" srcId="{B16847E8-AF8A-8648-9711-8B05CF46F5A1}" destId="{87DEA743-B5F4-4C42-88F8-0941F56B03C5}" srcOrd="2" destOrd="0" presId="urn:microsoft.com/office/officeart/2005/8/layout/orgChart1"/>
    <dgm:cxn modelId="{5170DC7F-33FD-5144-9658-47A1207A8A93}" type="presParOf" srcId="{124A4E54-4B45-7541-97F6-5AD726477E6C}" destId="{EEC09DD2-8B10-5D4B-9F8B-8ABCA3A3BFFD}" srcOrd="6" destOrd="0" presId="urn:microsoft.com/office/officeart/2005/8/layout/orgChart1"/>
    <dgm:cxn modelId="{21CD548B-70C1-B149-83B0-4E68C989DC37}" type="presParOf" srcId="{124A4E54-4B45-7541-97F6-5AD726477E6C}" destId="{60094D7E-428C-8741-8C4F-22304F456964}" srcOrd="7" destOrd="0" presId="urn:microsoft.com/office/officeart/2005/8/layout/orgChart1"/>
    <dgm:cxn modelId="{74F75A68-253E-5A4E-9770-1D5FE89EFCBA}" type="presParOf" srcId="{60094D7E-428C-8741-8C4F-22304F456964}" destId="{16A41109-8758-FA4A-99C8-0FAA91043A60}" srcOrd="0" destOrd="0" presId="urn:microsoft.com/office/officeart/2005/8/layout/orgChart1"/>
    <dgm:cxn modelId="{348F8B14-9CAE-2A40-BF09-21DC2E9929A2}" type="presParOf" srcId="{16A41109-8758-FA4A-99C8-0FAA91043A60}" destId="{2E32C678-05BA-5144-A3E7-F2B35D86F9DD}" srcOrd="0" destOrd="0" presId="urn:microsoft.com/office/officeart/2005/8/layout/orgChart1"/>
    <dgm:cxn modelId="{2C160124-CB30-BE44-810E-CE18FE19593B}" type="presParOf" srcId="{16A41109-8758-FA4A-99C8-0FAA91043A60}" destId="{772465FB-D510-F34D-BAD5-CCD7EE57C3DE}" srcOrd="1" destOrd="0" presId="urn:microsoft.com/office/officeart/2005/8/layout/orgChart1"/>
    <dgm:cxn modelId="{AF639BB3-3425-2149-B321-B46C38CD599F}" type="presParOf" srcId="{60094D7E-428C-8741-8C4F-22304F456964}" destId="{3171173D-8064-014F-BC5C-D5EF60760581}" srcOrd="1" destOrd="0" presId="urn:microsoft.com/office/officeart/2005/8/layout/orgChart1"/>
    <dgm:cxn modelId="{95857E22-B129-3948-AC77-CFD928A4C45F}" type="presParOf" srcId="{60094D7E-428C-8741-8C4F-22304F456964}" destId="{FF74ECD9-B660-4643-A269-6DCF7A8C6ECE}" srcOrd="2" destOrd="0" presId="urn:microsoft.com/office/officeart/2005/8/layout/orgChart1"/>
    <dgm:cxn modelId="{BD48A228-400E-A64E-831E-14130794E0E5}" type="presParOf" srcId="{124A4E54-4B45-7541-97F6-5AD726477E6C}" destId="{7E4F639B-AFF4-6441-9D64-C9B7136817D9}" srcOrd="8" destOrd="0" presId="urn:microsoft.com/office/officeart/2005/8/layout/orgChart1"/>
    <dgm:cxn modelId="{ADF8B0D6-EB0A-774D-BD7E-1F1B9527A4EA}" type="presParOf" srcId="{124A4E54-4B45-7541-97F6-5AD726477E6C}" destId="{C906085E-C5A8-DF4C-98F5-74005CD04E15}" srcOrd="9" destOrd="0" presId="urn:microsoft.com/office/officeart/2005/8/layout/orgChart1"/>
    <dgm:cxn modelId="{0AFB8837-7843-264B-B059-540B725970AA}" type="presParOf" srcId="{C906085E-C5A8-DF4C-98F5-74005CD04E15}" destId="{3CA1B426-4BA0-D64E-8516-3D4264E29B1F}" srcOrd="0" destOrd="0" presId="urn:microsoft.com/office/officeart/2005/8/layout/orgChart1"/>
    <dgm:cxn modelId="{9B36AEF7-DA63-1A43-9D6E-A100293AC383}" type="presParOf" srcId="{3CA1B426-4BA0-D64E-8516-3D4264E29B1F}" destId="{708E5F83-0148-6448-B4D7-AB0C2F90738E}" srcOrd="0" destOrd="0" presId="urn:microsoft.com/office/officeart/2005/8/layout/orgChart1"/>
    <dgm:cxn modelId="{4C2DDDAD-8E28-F241-9857-113272B9E630}" type="presParOf" srcId="{3CA1B426-4BA0-D64E-8516-3D4264E29B1F}" destId="{EF32AC0C-872D-B44C-9432-C7B11D1F23D4}" srcOrd="1" destOrd="0" presId="urn:microsoft.com/office/officeart/2005/8/layout/orgChart1"/>
    <dgm:cxn modelId="{511CB692-6F04-9947-9BFE-328DCA7687C8}" type="presParOf" srcId="{C906085E-C5A8-DF4C-98F5-74005CD04E15}" destId="{4188A6C3-3AF2-EB4C-B55C-34C236799521}" srcOrd="1" destOrd="0" presId="urn:microsoft.com/office/officeart/2005/8/layout/orgChart1"/>
    <dgm:cxn modelId="{2F6E704B-E68E-0348-98E3-19CA9A0F43D7}" type="presParOf" srcId="{C906085E-C5A8-DF4C-98F5-74005CD04E15}" destId="{A4A8048F-2C60-9C4D-8A8A-EAF0281FB977}" srcOrd="2" destOrd="0" presId="urn:microsoft.com/office/officeart/2005/8/layout/orgChart1"/>
    <dgm:cxn modelId="{1107461A-7B4E-5247-A934-18E3EE783F0B}" type="presParOf" srcId="{B4DAF3C4-59AD-4142-BDF1-3A9E680D222F}" destId="{572C74A1-22A3-0047-92C3-A5B101ED9450}" srcOrd="2" destOrd="0" presId="urn:microsoft.com/office/officeart/2005/8/layout/orgChart1"/>
    <dgm:cxn modelId="{9BFA4CDE-926D-D646-95DC-ED9D2BCD07FC}" type="presParOf" srcId="{D4F9FD42-C5C4-7E47-BE4D-97D0CEE153BF}" destId="{DC76BE95-0C2F-124C-96A4-4102CE20ED77}" srcOrd="6" destOrd="0" presId="urn:microsoft.com/office/officeart/2005/8/layout/orgChart1"/>
    <dgm:cxn modelId="{84A074BA-BFDB-D24A-926C-B69AD8089DDB}" type="presParOf" srcId="{D4F9FD42-C5C4-7E47-BE4D-97D0CEE153BF}" destId="{16D5BF76-2425-9448-A84A-3DC2E079C03D}" srcOrd="7" destOrd="0" presId="urn:microsoft.com/office/officeart/2005/8/layout/orgChart1"/>
    <dgm:cxn modelId="{55EEAB3A-95E1-FC49-8DEC-7F8036BD9751}" type="presParOf" srcId="{16D5BF76-2425-9448-A84A-3DC2E079C03D}" destId="{59BFA9CA-24B1-9647-947D-587EA29A3536}" srcOrd="0" destOrd="0" presId="urn:microsoft.com/office/officeart/2005/8/layout/orgChart1"/>
    <dgm:cxn modelId="{BCB4594A-2B13-F24A-94DB-EEAC264DA028}" type="presParOf" srcId="{59BFA9CA-24B1-9647-947D-587EA29A3536}" destId="{55171514-01AA-F24C-9A74-DEF9B453FFA0}" srcOrd="0" destOrd="0" presId="urn:microsoft.com/office/officeart/2005/8/layout/orgChart1"/>
    <dgm:cxn modelId="{8FC0C3FA-50AE-1542-AA05-56D5EF81B06C}" type="presParOf" srcId="{59BFA9CA-24B1-9647-947D-587EA29A3536}" destId="{6A392DE6-7821-3A47-A9C0-C6C239CDED12}" srcOrd="1" destOrd="0" presId="urn:microsoft.com/office/officeart/2005/8/layout/orgChart1"/>
    <dgm:cxn modelId="{0CE21C9E-65B9-084D-B95B-6B37E65DC634}" type="presParOf" srcId="{16D5BF76-2425-9448-A84A-3DC2E079C03D}" destId="{C0A2F5EF-7E5D-3E43-B944-AF2B6E96079D}" srcOrd="1" destOrd="0" presId="urn:microsoft.com/office/officeart/2005/8/layout/orgChart1"/>
    <dgm:cxn modelId="{C06CE5E9-38F9-DA4C-B48E-B7555A6C95A2}" type="presParOf" srcId="{C0A2F5EF-7E5D-3E43-B944-AF2B6E96079D}" destId="{03CE0D09-05C6-1E4A-BE0B-BBB0CBCA7DA2}" srcOrd="0" destOrd="0" presId="urn:microsoft.com/office/officeart/2005/8/layout/orgChart1"/>
    <dgm:cxn modelId="{9786874B-F962-6742-9454-D7A0E9A82015}" type="presParOf" srcId="{C0A2F5EF-7E5D-3E43-B944-AF2B6E96079D}" destId="{96A08C49-6B97-CD49-96EB-1430C2168596}" srcOrd="1" destOrd="0" presId="urn:microsoft.com/office/officeart/2005/8/layout/orgChart1"/>
    <dgm:cxn modelId="{23E9F1A3-D21D-954B-9985-CAA4F223241E}" type="presParOf" srcId="{96A08C49-6B97-CD49-96EB-1430C2168596}" destId="{B7869D07-F310-1B40-B4A2-6349DFD7A83A}" srcOrd="0" destOrd="0" presId="urn:microsoft.com/office/officeart/2005/8/layout/orgChart1"/>
    <dgm:cxn modelId="{F8ED90FC-B988-6C45-843C-D7952F36DCB8}" type="presParOf" srcId="{B7869D07-F310-1B40-B4A2-6349DFD7A83A}" destId="{7EC6ADE4-D6AE-C04F-8977-5203CED466FD}" srcOrd="0" destOrd="0" presId="urn:microsoft.com/office/officeart/2005/8/layout/orgChart1"/>
    <dgm:cxn modelId="{523B7531-5D64-134F-A1FA-753D2EB39F4E}" type="presParOf" srcId="{B7869D07-F310-1B40-B4A2-6349DFD7A83A}" destId="{AC2B67EE-8E10-AD4A-9DBA-B07420D3135E}" srcOrd="1" destOrd="0" presId="urn:microsoft.com/office/officeart/2005/8/layout/orgChart1"/>
    <dgm:cxn modelId="{DE90C44C-EBD9-7E45-B7A9-9E75C9BD534D}" type="presParOf" srcId="{96A08C49-6B97-CD49-96EB-1430C2168596}" destId="{513F0861-6103-6445-8F50-C471A8E66CD5}" srcOrd="1" destOrd="0" presId="urn:microsoft.com/office/officeart/2005/8/layout/orgChart1"/>
    <dgm:cxn modelId="{52662060-DFC9-7C4C-A0AA-6DB1F6865A6F}" type="presParOf" srcId="{96A08C49-6B97-CD49-96EB-1430C2168596}" destId="{B8CB3D74-FEC6-B044-A248-1CC1BE722AF9}" srcOrd="2" destOrd="0" presId="urn:microsoft.com/office/officeart/2005/8/layout/orgChart1"/>
    <dgm:cxn modelId="{8F60E278-72F0-4A44-9617-FC4CCE17580F}" type="presParOf" srcId="{C0A2F5EF-7E5D-3E43-B944-AF2B6E96079D}" destId="{58A62A0B-AB61-8249-B1A1-270021387416}" srcOrd="2" destOrd="0" presId="urn:microsoft.com/office/officeart/2005/8/layout/orgChart1"/>
    <dgm:cxn modelId="{760D3CB7-B011-B041-AF70-6977C6C7EB3E}" type="presParOf" srcId="{C0A2F5EF-7E5D-3E43-B944-AF2B6E96079D}" destId="{4EEF2C3F-2075-D54A-B264-172D631218D9}" srcOrd="3" destOrd="0" presId="urn:microsoft.com/office/officeart/2005/8/layout/orgChart1"/>
    <dgm:cxn modelId="{6AE1900A-694E-2A4F-9EF0-11EE6FAEAD55}" type="presParOf" srcId="{4EEF2C3F-2075-D54A-B264-172D631218D9}" destId="{DFAF8DB0-E0FF-CD43-B670-2EC4FE016D42}" srcOrd="0" destOrd="0" presId="urn:microsoft.com/office/officeart/2005/8/layout/orgChart1"/>
    <dgm:cxn modelId="{4C5E9F4A-A126-CD44-81BF-C6987BFBA3F7}" type="presParOf" srcId="{DFAF8DB0-E0FF-CD43-B670-2EC4FE016D42}" destId="{29C4EE73-898D-8841-B85F-9BD55E7EF987}" srcOrd="0" destOrd="0" presId="urn:microsoft.com/office/officeart/2005/8/layout/orgChart1"/>
    <dgm:cxn modelId="{C07F96AD-B820-C14B-B6FB-8A3C15F6D191}" type="presParOf" srcId="{DFAF8DB0-E0FF-CD43-B670-2EC4FE016D42}" destId="{B389F72A-5EAE-554E-BA40-D05504A3C177}" srcOrd="1" destOrd="0" presId="urn:microsoft.com/office/officeart/2005/8/layout/orgChart1"/>
    <dgm:cxn modelId="{B4F7ADA9-C163-8B4E-B69B-46B0321BDA42}" type="presParOf" srcId="{4EEF2C3F-2075-D54A-B264-172D631218D9}" destId="{9F5E21A9-20DC-C643-80A7-01F728187FB5}" srcOrd="1" destOrd="0" presId="urn:microsoft.com/office/officeart/2005/8/layout/orgChart1"/>
    <dgm:cxn modelId="{FC0B8622-E704-DB43-B344-86B1B15988E5}" type="presParOf" srcId="{4EEF2C3F-2075-D54A-B264-172D631218D9}" destId="{AC80A51C-8FD7-1444-BDA3-D819C42314D9}" srcOrd="2" destOrd="0" presId="urn:microsoft.com/office/officeart/2005/8/layout/orgChart1"/>
    <dgm:cxn modelId="{9F16881B-484B-594F-A639-47FC86720785}" type="presParOf" srcId="{C0A2F5EF-7E5D-3E43-B944-AF2B6E96079D}" destId="{9114C514-DC9C-A542-A0FB-BC40829DF18E}" srcOrd="4" destOrd="0" presId="urn:microsoft.com/office/officeart/2005/8/layout/orgChart1"/>
    <dgm:cxn modelId="{B0072E01-DDD0-A14A-89B2-A8BF93F828A4}" type="presParOf" srcId="{C0A2F5EF-7E5D-3E43-B944-AF2B6E96079D}" destId="{14E32F98-9C67-C944-9AD3-53DCF256A267}" srcOrd="5" destOrd="0" presId="urn:microsoft.com/office/officeart/2005/8/layout/orgChart1"/>
    <dgm:cxn modelId="{3FA9B460-1817-694D-B3FA-DD7DF558BF17}" type="presParOf" srcId="{14E32F98-9C67-C944-9AD3-53DCF256A267}" destId="{98E3E034-1A10-7C4D-8FEE-F23462D042AA}" srcOrd="0" destOrd="0" presId="urn:microsoft.com/office/officeart/2005/8/layout/orgChart1"/>
    <dgm:cxn modelId="{8A20284B-5F8B-5A44-A2DD-F4F034FF1F68}" type="presParOf" srcId="{98E3E034-1A10-7C4D-8FEE-F23462D042AA}" destId="{EC0A9C40-F4E4-A54E-8DE8-D87A8FC5027C}" srcOrd="0" destOrd="0" presId="urn:microsoft.com/office/officeart/2005/8/layout/orgChart1"/>
    <dgm:cxn modelId="{F97646F8-0720-5349-BF91-1B33EAC91D92}" type="presParOf" srcId="{98E3E034-1A10-7C4D-8FEE-F23462D042AA}" destId="{9A0B0A61-1AAC-3248-8663-C52595870413}" srcOrd="1" destOrd="0" presId="urn:microsoft.com/office/officeart/2005/8/layout/orgChart1"/>
    <dgm:cxn modelId="{52B335E7-DB3B-B149-9DB9-D597BD2A87CC}" type="presParOf" srcId="{14E32F98-9C67-C944-9AD3-53DCF256A267}" destId="{756A0636-EB08-3644-AED3-48C575FC4473}" srcOrd="1" destOrd="0" presId="urn:microsoft.com/office/officeart/2005/8/layout/orgChart1"/>
    <dgm:cxn modelId="{933DA06E-E182-6047-A355-60695C559878}" type="presParOf" srcId="{14E32F98-9C67-C944-9AD3-53DCF256A267}" destId="{17F07EC2-9A91-F448-8043-AD484ED8AC04}" srcOrd="2" destOrd="0" presId="urn:microsoft.com/office/officeart/2005/8/layout/orgChart1"/>
    <dgm:cxn modelId="{888E6DC4-FA6D-524D-9993-CA67343865EE}" type="presParOf" srcId="{C0A2F5EF-7E5D-3E43-B944-AF2B6E96079D}" destId="{F16CEC6E-9615-1442-B27D-197639EB22A9}" srcOrd="6" destOrd="0" presId="urn:microsoft.com/office/officeart/2005/8/layout/orgChart1"/>
    <dgm:cxn modelId="{5C61B8D1-2525-534E-BB38-80F15A8BEDFC}" type="presParOf" srcId="{C0A2F5EF-7E5D-3E43-B944-AF2B6E96079D}" destId="{3DFC11E2-09B7-E64A-A66F-62333F76DAAE}" srcOrd="7" destOrd="0" presId="urn:microsoft.com/office/officeart/2005/8/layout/orgChart1"/>
    <dgm:cxn modelId="{AF212D7F-2A15-354C-AB98-EB9BD35BEC2B}" type="presParOf" srcId="{3DFC11E2-09B7-E64A-A66F-62333F76DAAE}" destId="{A429342C-A7E8-104C-9946-E30EDAFE2151}" srcOrd="0" destOrd="0" presId="urn:microsoft.com/office/officeart/2005/8/layout/orgChart1"/>
    <dgm:cxn modelId="{C9D9FE3B-0EE6-A840-ABDB-6DB854E094B2}" type="presParOf" srcId="{A429342C-A7E8-104C-9946-E30EDAFE2151}" destId="{67A81B22-B218-3B42-BDBA-2AE6AD668D48}" srcOrd="0" destOrd="0" presId="urn:microsoft.com/office/officeart/2005/8/layout/orgChart1"/>
    <dgm:cxn modelId="{8A998F2A-FAC9-974A-9D07-C30EFD93584A}" type="presParOf" srcId="{A429342C-A7E8-104C-9946-E30EDAFE2151}" destId="{9F0F9CEC-CA1C-1845-ADF2-9132384BA281}" srcOrd="1" destOrd="0" presId="urn:microsoft.com/office/officeart/2005/8/layout/orgChart1"/>
    <dgm:cxn modelId="{A3805F60-FF6F-DD42-8DFB-C5DE7A38AEDB}" type="presParOf" srcId="{3DFC11E2-09B7-E64A-A66F-62333F76DAAE}" destId="{4878EB37-93DA-BB47-9B6B-9464437FF8F5}" srcOrd="1" destOrd="0" presId="urn:microsoft.com/office/officeart/2005/8/layout/orgChart1"/>
    <dgm:cxn modelId="{FAE9A6CC-64D8-B74E-85E7-8DA6CD9C86A1}" type="presParOf" srcId="{3DFC11E2-09B7-E64A-A66F-62333F76DAAE}" destId="{4DA4A1A5-D322-7B49-98B8-9C8FA115F795}" srcOrd="2" destOrd="0" presId="urn:microsoft.com/office/officeart/2005/8/layout/orgChart1"/>
    <dgm:cxn modelId="{888B16EA-F3FE-5640-8A99-BB6802C0F764}" type="presParOf" srcId="{C0A2F5EF-7E5D-3E43-B944-AF2B6E96079D}" destId="{A314255A-7080-264C-B4A7-32855EFBB584}" srcOrd="8" destOrd="0" presId="urn:microsoft.com/office/officeart/2005/8/layout/orgChart1"/>
    <dgm:cxn modelId="{06BF1125-B763-5246-9382-AA93577F9A35}" type="presParOf" srcId="{C0A2F5EF-7E5D-3E43-B944-AF2B6E96079D}" destId="{7A40ACBE-34FF-6542-BBC0-F99C020AE371}" srcOrd="9" destOrd="0" presId="urn:microsoft.com/office/officeart/2005/8/layout/orgChart1"/>
    <dgm:cxn modelId="{7E8F003E-F6E8-4F47-9155-41B8D67204D7}" type="presParOf" srcId="{7A40ACBE-34FF-6542-BBC0-F99C020AE371}" destId="{919CE693-1B88-C74D-9C65-69A6D8DDB4B0}" srcOrd="0" destOrd="0" presId="urn:microsoft.com/office/officeart/2005/8/layout/orgChart1"/>
    <dgm:cxn modelId="{C53C684B-2808-EE4E-B9CB-E18593A8F340}" type="presParOf" srcId="{919CE693-1B88-C74D-9C65-69A6D8DDB4B0}" destId="{599BFE5A-4FFD-E344-9B77-86308E99FB4A}" srcOrd="0" destOrd="0" presId="urn:microsoft.com/office/officeart/2005/8/layout/orgChart1"/>
    <dgm:cxn modelId="{7B283113-963A-0049-8CD5-58E4102B543F}" type="presParOf" srcId="{919CE693-1B88-C74D-9C65-69A6D8DDB4B0}" destId="{CAD9D45E-4D9C-9940-BE0E-6BFDC02B85A1}" srcOrd="1" destOrd="0" presId="urn:microsoft.com/office/officeart/2005/8/layout/orgChart1"/>
    <dgm:cxn modelId="{CA61D758-D564-2A41-8F4D-07FAF7B324E7}" type="presParOf" srcId="{7A40ACBE-34FF-6542-BBC0-F99C020AE371}" destId="{6C7FE02C-6479-0244-B942-C480EA070898}" srcOrd="1" destOrd="0" presId="urn:microsoft.com/office/officeart/2005/8/layout/orgChart1"/>
    <dgm:cxn modelId="{83218738-0E4C-E146-A12F-FF0DC8D9DEAE}" type="presParOf" srcId="{7A40ACBE-34FF-6542-BBC0-F99C020AE371}" destId="{FECA79D6-6548-4B43-9232-F521942114AA}" srcOrd="2" destOrd="0" presId="urn:microsoft.com/office/officeart/2005/8/layout/orgChart1"/>
    <dgm:cxn modelId="{37C9309D-82A3-6C4E-8A76-3AE62ABEF488}" type="presParOf" srcId="{16D5BF76-2425-9448-A84A-3DC2E079C03D}" destId="{9C5D9C45-4B19-2944-A068-DE736AE06510}" srcOrd="2" destOrd="0" presId="urn:microsoft.com/office/officeart/2005/8/layout/orgChart1"/>
    <dgm:cxn modelId="{6A95CD9B-BFB1-BE45-8757-EE6B58C65EA2}" type="presParOf" srcId="{7D1C1F89-F07F-D644-A06E-7CA9558AF8D7}" destId="{6CC9DE6C-9CA4-E649-BCFC-39EDC09F84C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4255A-7080-264C-B4A7-32855EFBB584}">
      <dsp:nvSpPr>
        <dsp:cNvPr id="0" name=""/>
        <dsp:cNvSpPr/>
      </dsp:nvSpPr>
      <dsp:spPr>
        <a:xfrm>
          <a:off x="7639958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CEC6E-9615-1442-B27D-197639EB22A9}">
      <dsp:nvSpPr>
        <dsp:cNvPr id="0" name=""/>
        <dsp:cNvSpPr/>
      </dsp:nvSpPr>
      <dsp:spPr>
        <a:xfrm>
          <a:off x="7639958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14C514-DC9C-A542-A0FB-BC40829DF18E}">
      <dsp:nvSpPr>
        <dsp:cNvPr id="0" name=""/>
        <dsp:cNvSpPr/>
      </dsp:nvSpPr>
      <dsp:spPr>
        <a:xfrm>
          <a:off x="7639958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A62A0B-AB61-8249-B1A1-270021387416}">
      <dsp:nvSpPr>
        <dsp:cNvPr id="0" name=""/>
        <dsp:cNvSpPr/>
      </dsp:nvSpPr>
      <dsp:spPr>
        <a:xfrm>
          <a:off x="7639958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E0D09-05C6-1E4A-BE0B-BBB0CBCA7DA2}">
      <dsp:nvSpPr>
        <dsp:cNvPr id="0" name=""/>
        <dsp:cNvSpPr/>
      </dsp:nvSpPr>
      <dsp:spPr>
        <a:xfrm>
          <a:off x="7639958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76BE95-0C2F-124C-96A4-4102CE20ED77}">
      <dsp:nvSpPr>
        <dsp:cNvPr id="0" name=""/>
        <dsp:cNvSpPr/>
      </dsp:nvSpPr>
      <dsp:spPr>
        <a:xfrm>
          <a:off x="5737529" y="675949"/>
          <a:ext cx="2440218" cy="282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69"/>
              </a:lnTo>
              <a:lnTo>
                <a:pt x="2440218" y="141169"/>
              </a:lnTo>
              <a:lnTo>
                <a:pt x="2440218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4F639B-AFF4-6441-9D64-C9B7136817D9}">
      <dsp:nvSpPr>
        <dsp:cNvPr id="0" name=""/>
        <dsp:cNvSpPr/>
      </dsp:nvSpPr>
      <dsp:spPr>
        <a:xfrm>
          <a:off x="6013146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09DD2-8B10-5D4B-9F8B-8ABCA3A3BFFD}">
      <dsp:nvSpPr>
        <dsp:cNvPr id="0" name=""/>
        <dsp:cNvSpPr/>
      </dsp:nvSpPr>
      <dsp:spPr>
        <a:xfrm>
          <a:off x="6013146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77DE6C-4A9D-EE46-9404-4F9CA2DDB4C9}">
      <dsp:nvSpPr>
        <dsp:cNvPr id="0" name=""/>
        <dsp:cNvSpPr/>
      </dsp:nvSpPr>
      <dsp:spPr>
        <a:xfrm>
          <a:off x="6013146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8D23E0-B97B-074B-B01C-0F2DB76AF14B}">
      <dsp:nvSpPr>
        <dsp:cNvPr id="0" name=""/>
        <dsp:cNvSpPr/>
      </dsp:nvSpPr>
      <dsp:spPr>
        <a:xfrm>
          <a:off x="6013146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FD3E4-B6C7-F545-BE00-B147DCE16C4F}">
      <dsp:nvSpPr>
        <dsp:cNvPr id="0" name=""/>
        <dsp:cNvSpPr/>
      </dsp:nvSpPr>
      <dsp:spPr>
        <a:xfrm>
          <a:off x="6013146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1E11C-260A-B447-B726-5347192A0D5A}">
      <dsp:nvSpPr>
        <dsp:cNvPr id="0" name=""/>
        <dsp:cNvSpPr/>
      </dsp:nvSpPr>
      <dsp:spPr>
        <a:xfrm>
          <a:off x="5737529" y="675949"/>
          <a:ext cx="813406" cy="282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69"/>
              </a:lnTo>
              <a:lnTo>
                <a:pt x="813406" y="141169"/>
              </a:lnTo>
              <a:lnTo>
                <a:pt x="813406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FC6B6-E49E-A248-9323-4CF0CF3BE893}">
      <dsp:nvSpPr>
        <dsp:cNvPr id="0" name=""/>
        <dsp:cNvSpPr/>
      </dsp:nvSpPr>
      <dsp:spPr>
        <a:xfrm>
          <a:off x="4386334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42F88-C846-5244-97E6-61EC077A1A21}">
      <dsp:nvSpPr>
        <dsp:cNvPr id="0" name=""/>
        <dsp:cNvSpPr/>
      </dsp:nvSpPr>
      <dsp:spPr>
        <a:xfrm>
          <a:off x="4386334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2139B-9D04-434C-B04E-7AB5B9CF5A3C}">
      <dsp:nvSpPr>
        <dsp:cNvPr id="0" name=""/>
        <dsp:cNvSpPr/>
      </dsp:nvSpPr>
      <dsp:spPr>
        <a:xfrm>
          <a:off x="4386334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DC0FD-B459-6344-BE51-43595FC623B5}">
      <dsp:nvSpPr>
        <dsp:cNvPr id="0" name=""/>
        <dsp:cNvSpPr/>
      </dsp:nvSpPr>
      <dsp:spPr>
        <a:xfrm>
          <a:off x="4386334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CECD8-FC17-C841-AEB8-02A362261A05}">
      <dsp:nvSpPr>
        <dsp:cNvPr id="0" name=""/>
        <dsp:cNvSpPr/>
      </dsp:nvSpPr>
      <dsp:spPr>
        <a:xfrm>
          <a:off x="4386334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B1D2A1-EA5A-E543-B7F9-7531B36BA55C}">
      <dsp:nvSpPr>
        <dsp:cNvPr id="0" name=""/>
        <dsp:cNvSpPr/>
      </dsp:nvSpPr>
      <dsp:spPr>
        <a:xfrm>
          <a:off x="4924123" y="675949"/>
          <a:ext cx="813406" cy="282339"/>
        </a:xfrm>
        <a:custGeom>
          <a:avLst/>
          <a:gdLst/>
          <a:ahLst/>
          <a:cxnLst/>
          <a:rect l="0" t="0" r="0" b="0"/>
          <a:pathLst>
            <a:path>
              <a:moveTo>
                <a:pt x="813406" y="0"/>
              </a:moveTo>
              <a:lnTo>
                <a:pt x="813406" y="141169"/>
              </a:lnTo>
              <a:lnTo>
                <a:pt x="0" y="141169"/>
              </a:lnTo>
              <a:lnTo>
                <a:pt x="0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E21DE-801A-CD4C-95B2-62D3540A11B5}">
      <dsp:nvSpPr>
        <dsp:cNvPr id="0" name=""/>
        <dsp:cNvSpPr/>
      </dsp:nvSpPr>
      <dsp:spPr>
        <a:xfrm>
          <a:off x="2759521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1D911-CA76-8C42-9350-F10E300AC8F5}">
      <dsp:nvSpPr>
        <dsp:cNvPr id="0" name=""/>
        <dsp:cNvSpPr/>
      </dsp:nvSpPr>
      <dsp:spPr>
        <a:xfrm>
          <a:off x="2759521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5B064-B126-1543-A343-7D786B600E4A}">
      <dsp:nvSpPr>
        <dsp:cNvPr id="0" name=""/>
        <dsp:cNvSpPr/>
      </dsp:nvSpPr>
      <dsp:spPr>
        <a:xfrm>
          <a:off x="2759521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3E32F-908E-654E-A2B1-9F21A6824102}">
      <dsp:nvSpPr>
        <dsp:cNvPr id="0" name=""/>
        <dsp:cNvSpPr/>
      </dsp:nvSpPr>
      <dsp:spPr>
        <a:xfrm>
          <a:off x="2759521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7E2B3D-B9C3-1640-9A22-707EE65BDC13}">
      <dsp:nvSpPr>
        <dsp:cNvPr id="0" name=""/>
        <dsp:cNvSpPr/>
      </dsp:nvSpPr>
      <dsp:spPr>
        <a:xfrm>
          <a:off x="3297310" y="675949"/>
          <a:ext cx="2440218" cy="282339"/>
        </a:xfrm>
        <a:custGeom>
          <a:avLst/>
          <a:gdLst/>
          <a:ahLst/>
          <a:cxnLst/>
          <a:rect l="0" t="0" r="0" b="0"/>
          <a:pathLst>
            <a:path>
              <a:moveTo>
                <a:pt x="2440218" y="0"/>
              </a:moveTo>
              <a:lnTo>
                <a:pt x="2440218" y="141169"/>
              </a:lnTo>
              <a:lnTo>
                <a:pt x="0" y="141169"/>
              </a:lnTo>
              <a:lnTo>
                <a:pt x="0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8B51BB-A549-C242-8F5C-62BB7BAD4773}">
      <dsp:nvSpPr>
        <dsp:cNvPr id="0" name=""/>
        <dsp:cNvSpPr/>
      </dsp:nvSpPr>
      <dsp:spPr>
        <a:xfrm>
          <a:off x="3955000" y="3712"/>
          <a:ext cx="3565058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Natural Language Processing Tasks</a:t>
          </a:r>
        </a:p>
      </dsp:txBody>
      <dsp:txXfrm>
        <a:off x="3955000" y="3712"/>
        <a:ext cx="3565058" cy="672236"/>
      </dsp:txXfrm>
    </dsp:sp>
    <dsp:sp modelId="{252ABF6C-10D9-0944-8793-E0282D85430A}">
      <dsp:nvSpPr>
        <dsp:cNvPr id="0" name=""/>
        <dsp:cNvSpPr/>
      </dsp:nvSpPr>
      <dsp:spPr>
        <a:xfrm>
          <a:off x="2625074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Text Classification</a:t>
          </a:r>
        </a:p>
      </dsp:txBody>
      <dsp:txXfrm>
        <a:off x="2625074" y="958288"/>
        <a:ext cx="1344472" cy="672236"/>
      </dsp:txXfrm>
    </dsp:sp>
    <dsp:sp modelId="{D20484F5-8499-0248-87F7-1B225BD375E1}">
      <dsp:nvSpPr>
        <dsp:cNvPr id="0" name=""/>
        <dsp:cNvSpPr/>
      </dsp:nvSpPr>
      <dsp:spPr>
        <a:xfrm>
          <a:off x="2961192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Language Identification</a:t>
          </a:r>
        </a:p>
      </dsp:txBody>
      <dsp:txXfrm>
        <a:off x="2961192" y="1912864"/>
        <a:ext cx="1344472" cy="672236"/>
      </dsp:txXfrm>
    </dsp:sp>
    <dsp:sp modelId="{87BF1185-7A69-AB4E-BB18-73987912401F}">
      <dsp:nvSpPr>
        <dsp:cNvPr id="0" name=""/>
        <dsp:cNvSpPr/>
      </dsp:nvSpPr>
      <dsp:spPr>
        <a:xfrm>
          <a:off x="2961192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Span Filtering</a:t>
          </a:r>
        </a:p>
      </dsp:txBody>
      <dsp:txXfrm>
        <a:off x="2961192" y="2867440"/>
        <a:ext cx="1344472" cy="672236"/>
      </dsp:txXfrm>
    </dsp:sp>
    <dsp:sp modelId="{EDBD8461-3D36-6E46-A1BB-62C7F5DBD8AE}">
      <dsp:nvSpPr>
        <dsp:cNvPr id="0" name=""/>
        <dsp:cNvSpPr/>
      </dsp:nvSpPr>
      <dsp:spPr>
        <a:xfrm>
          <a:off x="2961192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Authorship Attribution</a:t>
          </a:r>
        </a:p>
      </dsp:txBody>
      <dsp:txXfrm>
        <a:off x="2961192" y="3822016"/>
        <a:ext cx="1344472" cy="672236"/>
      </dsp:txXfrm>
    </dsp:sp>
    <dsp:sp modelId="{4E7855B6-1F8E-1A41-9259-FAC368D888BA}">
      <dsp:nvSpPr>
        <dsp:cNvPr id="0" name=""/>
        <dsp:cNvSpPr/>
      </dsp:nvSpPr>
      <dsp:spPr>
        <a:xfrm>
          <a:off x="2961192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Sentiment Analysis</a:t>
          </a:r>
        </a:p>
      </dsp:txBody>
      <dsp:txXfrm>
        <a:off x="2961192" y="4776591"/>
        <a:ext cx="1344472" cy="672236"/>
      </dsp:txXfrm>
    </dsp:sp>
    <dsp:sp modelId="{B9558DB7-73C0-DF44-8E60-4152750AE669}">
      <dsp:nvSpPr>
        <dsp:cNvPr id="0" name=""/>
        <dsp:cNvSpPr/>
      </dsp:nvSpPr>
      <dsp:spPr>
        <a:xfrm>
          <a:off x="4251886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Token Classification</a:t>
          </a:r>
        </a:p>
      </dsp:txBody>
      <dsp:txXfrm>
        <a:off x="4251886" y="958288"/>
        <a:ext cx="1344472" cy="672236"/>
      </dsp:txXfrm>
    </dsp:sp>
    <dsp:sp modelId="{5F009A9B-EF59-104C-A474-8199DD3695F9}">
      <dsp:nvSpPr>
        <dsp:cNvPr id="0" name=""/>
        <dsp:cNvSpPr/>
      </dsp:nvSpPr>
      <dsp:spPr>
        <a:xfrm>
          <a:off x="4588004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POS Tagging</a:t>
          </a:r>
        </a:p>
      </dsp:txBody>
      <dsp:txXfrm>
        <a:off x="4588004" y="1912864"/>
        <a:ext cx="1344472" cy="672236"/>
      </dsp:txXfrm>
    </dsp:sp>
    <dsp:sp modelId="{E07ABFDA-66A0-7F4D-95FC-8ACAEA54E573}">
      <dsp:nvSpPr>
        <dsp:cNvPr id="0" name=""/>
        <dsp:cNvSpPr/>
      </dsp:nvSpPr>
      <dsp:spPr>
        <a:xfrm>
          <a:off x="4588004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Word Sense Disambiguation</a:t>
          </a:r>
        </a:p>
      </dsp:txBody>
      <dsp:txXfrm>
        <a:off x="4588004" y="2867440"/>
        <a:ext cx="1344472" cy="672236"/>
      </dsp:txXfrm>
    </dsp:sp>
    <dsp:sp modelId="{B7F459D8-6024-EC4D-91E1-EFFF612B5833}">
      <dsp:nvSpPr>
        <dsp:cNvPr id="0" name=""/>
        <dsp:cNvSpPr/>
      </dsp:nvSpPr>
      <dsp:spPr>
        <a:xfrm>
          <a:off x="4588004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Named Entity Recognition</a:t>
          </a:r>
        </a:p>
      </dsp:txBody>
      <dsp:txXfrm>
        <a:off x="4588004" y="3822016"/>
        <a:ext cx="1344472" cy="672236"/>
      </dsp:txXfrm>
    </dsp:sp>
    <dsp:sp modelId="{68E2C0C1-F569-2346-AD38-CB86D62BEBF8}">
      <dsp:nvSpPr>
        <dsp:cNvPr id="0" name=""/>
        <dsp:cNvSpPr/>
      </dsp:nvSpPr>
      <dsp:spPr>
        <a:xfrm>
          <a:off x="4588004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Co-reference Resolution</a:t>
          </a:r>
        </a:p>
      </dsp:txBody>
      <dsp:txXfrm>
        <a:off x="4588004" y="4776591"/>
        <a:ext cx="1344472" cy="672236"/>
      </dsp:txXfrm>
    </dsp:sp>
    <dsp:sp modelId="{BA95B5D7-0F15-2D47-B846-6426A5016FA7}">
      <dsp:nvSpPr>
        <dsp:cNvPr id="0" name=""/>
        <dsp:cNvSpPr/>
      </dsp:nvSpPr>
      <dsp:spPr>
        <a:xfrm>
          <a:off x="4588004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Entity Linking</a:t>
          </a:r>
        </a:p>
      </dsp:txBody>
      <dsp:txXfrm>
        <a:off x="4588004" y="5731167"/>
        <a:ext cx="1344472" cy="672236"/>
      </dsp:txXfrm>
    </dsp:sp>
    <dsp:sp modelId="{033EDAAD-CBEF-784A-A57A-4CBE45C91ADE}">
      <dsp:nvSpPr>
        <dsp:cNvPr id="0" name=""/>
        <dsp:cNvSpPr/>
      </dsp:nvSpPr>
      <dsp:spPr>
        <a:xfrm>
          <a:off x="5878699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Language Modeling</a:t>
          </a:r>
        </a:p>
      </dsp:txBody>
      <dsp:txXfrm>
        <a:off x="5878699" y="958288"/>
        <a:ext cx="1344472" cy="672236"/>
      </dsp:txXfrm>
    </dsp:sp>
    <dsp:sp modelId="{3E8D3A21-EFB3-6644-B85F-C9E7B1758114}">
      <dsp:nvSpPr>
        <dsp:cNvPr id="0" name=""/>
        <dsp:cNvSpPr/>
      </dsp:nvSpPr>
      <dsp:spPr>
        <a:xfrm>
          <a:off x="6214817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Text Similarity</a:t>
          </a:r>
        </a:p>
      </dsp:txBody>
      <dsp:txXfrm>
        <a:off x="6214817" y="1912864"/>
        <a:ext cx="1344472" cy="672236"/>
      </dsp:txXfrm>
    </dsp:sp>
    <dsp:sp modelId="{5BD0B1E8-1C01-1F45-9246-F0D20CFCC246}">
      <dsp:nvSpPr>
        <dsp:cNvPr id="0" name=""/>
        <dsp:cNvSpPr/>
      </dsp:nvSpPr>
      <dsp:spPr>
        <a:xfrm>
          <a:off x="6214817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Plagiarism Detection</a:t>
          </a:r>
        </a:p>
      </dsp:txBody>
      <dsp:txXfrm>
        <a:off x="6214817" y="2867440"/>
        <a:ext cx="1344472" cy="672236"/>
      </dsp:txXfrm>
    </dsp:sp>
    <dsp:sp modelId="{285FCE63-9768-B746-8BB1-20D060210F20}">
      <dsp:nvSpPr>
        <dsp:cNvPr id="0" name=""/>
        <dsp:cNvSpPr/>
      </dsp:nvSpPr>
      <dsp:spPr>
        <a:xfrm>
          <a:off x="6214817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Document Clustering</a:t>
          </a:r>
        </a:p>
      </dsp:txBody>
      <dsp:txXfrm>
        <a:off x="6214817" y="3822016"/>
        <a:ext cx="1344472" cy="672236"/>
      </dsp:txXfrm>
    </dsp:sp>
    <dsp:sp modelId="{2E32C678-05BA-5144-A3E7-F2B35D86F9DD}">
      <dsp:nvSpPr>
        <dsp:cNvPr id="0" name=""/>
        <dsp:cNvSpPr/>
      </dsp:nvSpPr>
      <dsp:spPr>
        <a:xfrm>
          <a:off x="6214817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Topic Modeling</a:t>
          </a:r>
        </a:p>
      </dsp:txBody>
      <dsp:txXfrm>
        <a:off x="6214817" y="4776591"/>
        <a:ext cx="1344472" cy="672236"/>
      </dsp:txXfrm>
    </dsp:sp>
    <dsp:sp modelId="{708E5F83-0148-6448-B4D7-AB0C2F90738E}">
      <dsp:nvSpPr>
        <dsp:cNvPr id="0" name=""/>
        <dsp:cNvSpPr/>
      </dsp:nvSpPr>
      <dsp:spPr>
        <a:xfrm>
          <a:off x="6214817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Information Retrieval</a:t>
          </a:r>
        </a:p>
      </dsp:txBody>
      <dsp:txXfrm>
        <a:off x="6214817" y="5731167"/>
        <a:ext cx="1344472" cy="672236"/>
      </dsp:txXfrm>
    </dsp:sp>
    <dsp:sp modelId="{55171514-01AA-F24C-9A74-DEF9B453FFA0}">
      <dsp:nvSpPr>
        <dsp:cNvPr id="0" name=""/>
        <dsp:cNvSpPr/>
      </dsp:nvSpPr>
      <dsp:spPr>
        <a:xfrm>
          <a:off x="7505511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Text Generation</a:t>
          </a:r>
        </a:p>
      </dsp:txBody>
      <dsp:txXfrm>
        <a:off x="7505511" y="958288"/>
        <a:ext cx="1344472" cy="672236"/>
      </dsp:txXfrm>
    </dsp:sp>
    <dsp:sp modelId="{7EC6ADE4-D6AE-C04F-8977-5203CED466FD}">
      <dsp:nvSpPr>
        <dsp:cNvPr id="0" name=""/>
        <dsp:cNvSpPr/>
      </dsp:nvSpPr>
      <dsp:spPr>
        <a:xfrm>
          <a:off x="7841629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Machine Translation</a:t>
          </a:r>
        </a:p>
      </dsp:txBody>
      <dsp:txXfrm>
        <a:off x="7841629" y="1912864"/>
        <a:ext cx="1344472" cy="672236"/>
      </dsp:txXfrm>
    </dsp:sp>
    <dsp:sp modelId="{29C4EE73-898D-8841-B85F-9BD55E7EF987}">
      <dsp:nvSpPr>
        <dsp:cNvPr id="0" name=""/>
        <dsp:cNvSpPr/>
      </dsp:nvSpPr>
      <dsp:spPr>
        <a:xfrm>
          <a:off x="7841629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Summarization</a:t>
          </a:r>
        </a:p>
      </dsp:txBody>
      <dsp:txXfrm>
        <a:off x="7841629" y="2867440"/>
        <a:ext cx="1344472" cy="672236"/>
      </dsp:txXfrm>
    </dsp:sp>
    <dsp:sp modelId="{EC0A9C40-F4E4-A54E-8DE8-D87A8FC5027C}">
      <dsp:nvSpPr>
        <dsp:cNvPr id="0" name=""/>
        <dsp:cNvSpPr/>
      </dsp:nvSpPr>
      <dsp:spPr>
        <a:xfrm>
          <a:off x="7841629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Paraphrasing</a:t>
          </a:r>
        </a:p>
      </dsp:txBody>
      <dsp:txXfrm>
        <a:off x="7841629" y="3822016"/>
        <a:ext cx="1344472" cy="672236"/>
      </dsp:txXfrm>
    </dsp:sp>
    <dsp:sp modelId="{67A81B22-B218-3B42-BDBA-2AE6AD668D48}">
      <dsp:nvSpPr>
        <dsp:cNvPr id="0" name=""/>
        <dsp:cNvSpPr/>
      </dsp:nvSpPr>
      <dsp:spPr>
        <a:xfrm>
          <a:off x="7841629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Question Answering</a:t>
          </a:r>
        </a:p>
      </dsp:txBody>
      <dsp:txXfrm>
        <a:off x="7841629" y="4776591"/>
        <a:ext cx="1344472" cy="672236"/>
      </dsp:txXfrm>
    </dsp:sp>
    <dsp:sp modelId="{599BFE5A-4FFD-E344-9B77-86308E99FB4A}">
      <dsp:nvSpPr>
        <dsp:cNvPr id="0" name=""/>
        <dsp:cNvSpPr/>
      </dsp:nvSpPr>
      <dsp:spPr>
        <a:xfrm>
          <a:off x="7841629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Chatbot</a:t>
          </a:r>
        </a:p>
      </dsp:txBody>
      <dsp:txXfrm>
        <a:off x="7841629" y="5731167"/>
        <a:ext cx="1344472" cy="672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A83AB-2FE8-1147-93EE-8C09B89B9128}" type="datetimeFigureOut">
              <a:t>11/11/25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FE8BF-EBE5-4443-9F90-78CD03D6506D}" type="slidenum"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5239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 token can also be punctuation or </a:t>
            </a:r>
            <a:r>
              <a:rPr lang="en-US" dirty="0" err="1"/>
              <a:t>subwords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2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look mostly at the top categories. Your task might be close enough to other subtasks, and you could learn to shape your data that way</a:t>
            </a:r>
          </a:p>
          <a:p>
            <a:r>
              <a:rPr lang="en-US" dirty="0"/>
              <a:t>Also important to mention that most tasks can be done supervised and unsupervised way (with different degrees of success)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65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supervised (labeled examples) or unsupervised (clustering)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92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13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probabilities of words given a surrounding text. In this simplified example the “labels” are the individual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59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4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05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88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1_Title Slid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9A5A1C64-9F4F-2C80-E06F-B371CC525CF0}"/>
              </a:ext>
            </a:extLst>
          </p:cNvPr>
          <p:cNvSpPr/>
          <p:nvPr userDrawn="1"/>
        </p:nvSpPr>
        <p:spPr>
          <a:xfrm>
            <a:off x="0" y="1258435"/>
            <a:ext cx="2039575" cy="5599565"/>
          </a:xfrm>
          <a:custGeom>
            <a:avLst/>
            <a:gdLst>
              <a:gd name="connsiteX0" fmla="*/ 1380600 w 2761200"/>
              <a:gd name="connsiteY0" fmla="*/ 0 h 7580756"/>
              <a:gd name="connsiteX1" fmla="*/ 2754072 w 2761200"/>
              <a:gd name="connsiteY1" fmla="*/ 1240095 h 7580756"/>
              <a:gd name="connsiteX2" fmla="*/ 2761200 w 2761200"/>
              <a:gd name="connsiteY2" fmla="*/ 1381326 h 7580756"/>
              <a:gd name="connsiteX3" fmla="*/ 2761200 w 2761200"/>
              <a:gd name="connsiteY3" fmla="*/ 1381326 h 7580756"/>
              <a:gd name="connsiteX4" fmla="*/ 2761200 w 2761200"/>
              <a:gd name="connsiteY4" fmla="*/ 1381328 h 7580756"/>
              <a:gd name="connsiteX5" fmla="*/ 2761200 w 2761200"/>
              <a:gd name="connsiteY5" fmla="*/ 7580756 h 7580756"/>
              <a:gd name="connsiteX6" fmla="*/ 0 w 2761200"/>
              <a:gd name="connsiteY6" fmla="*/ 7580756 h 7580756"/>
              <a:gd name="connsiteX7" fmla="*/ 0 w 2761200"/>
              <a:gd name="connsiteY7" fmla="*/ 1381328 h 7580756"/>
              <a:gd name="connsiteX8" fmla="*/ 0 w 2761200"/>
              <a:gd name="connsiteY8" fmla="*/ 1381326 h 7580756"/>
              <a:gd name="connsiteX9" fmla="*/ 0 w 2761200"/>
              <a:gd name="connsiteY9" fmla="*/ 1381326 h 7580756"/>
              <a:gd name="connsiteX10" fmla="*/ 7128 w 2761200"/>
              <a:gd name="connsiteY10" fmla="*/ 1240095 h 7580756"/>
              <a:gd name="connsiteX11" fmla="*/ 1380600 w 2761200"/>
              <a:gd name="connsiteY11" fmla="*/ 0 h 758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200" h="7580756">
                <a:moveTo>
                  <a:pt x="1380600" y="0"/>
                </a:moveTo>
                <a:cubicBezTo>
                  <a:pt x="2095429" y="0"/>
                  <a:pt x="2683372" y="543553"/>
                  <a:pt x="2754072" y="1240095"/>
                </a:cubicBezTo>
                <a:lnTo>
                  <a:pt x="2761200" y="1381326"/>
                </a:lnTo>
                <a:lnTo>
                  <a:pt x="2761200" y="1381326"/>
                </a:lnTo>
                <a:lnTo>
                  <a:pt x="2761200" y="1381328"/>
                </a:lnTo>
                <a:lnTo>
                  <a:pt x="2761200" y="7580756"/>
                </a:lnTo>
                <a:lnTo>
                  <a:pt x="0" y="7580756"/>
                </a:lnTo>
                <a:lnTo>
                  <a:pt x="0" y="1381328"/>
                </a:lnTo>
                <a:lnTo>
                  <a:pt x="0" y="1381326"/>
                </a:lnTo>
                <a:lnTo>
                  <a:pt x="0" y="1381326"/>
                </a:lnTo>
                <a:lnTo>
                  <a:pt x="7128" y="1240095"/>
                </a:lnTo>
                <a:cubicBezTo>
                  <a:pt x="77829" y="543553"/>
                  <a:pt x="665771" y="0"/>
                  <a:pt x="1380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219DD6D-09FA-ED79-60F5-4CD0917881B1}"/>
              </a:ext>
            </a:extLst>
          </p:cNvPr>
          <p:cNvSpPr/>
          <p:nvPr userDrawn="1"/>
        </p:nvSpPr>
        <p:spPr>
          <a:xfrm>
            <a:off x="3872" y="4386965"/>
            <a:ext cx="4079273" cy="2471037"/>
          </a:xfrm>
          <a:custGeom>
            <a:avLst/>
            <a:gdLst>
              <a:gd name="connsiteX0" fmla="*/ 2039637 w 4079273"/>
              <a:gd name="connsiteY0" fmla="*/ 0 h 2471037"/>
              <a:gd name="connsiteX1" fmla="*/ 4068743 w 4079273"/>
              <a:gd name="connsiteY1" fmla="*/ 1832061 h 2471037"/>
              <a:gd name="connsiteX2" fmla="*/ 4079273 w 4079273"/>
              <a:gd name="connsiteY2" fmla="*/ 2040709 h 2471037"/>
              <a:gd name="connsiteX3" fmla="*/ 4079273 w 4079273"/>
              <a:gd name="connsiteY3" fmla="*/ 2040712 h 2471037"/>
              <a:gd name="connsiteX4" fmla="*/ 4079273 w 4079273"/>
              <a:gd name="connsiteY4" fmla="*/ 2471037 h 2471037"/>
              <a:gd name="connsiteX5" fmla="*/ 0 w 4079273"/>
              <a:gd name="connsiteY5" fmla="*/ 2471037 h 2471037"/>
              <a:gd name="connsiteX6" fmla="*/ 0 w 4079273"/>
              <a:gd name="connsiteY6" fmla="*/ 2040712 h 2471037"/>
              <a:gd name="connsiteX7" fmla="*/ 0 w 4079273"/>
              <a:gd name="connsiteY7" fmla="*/ 2040709 h 2471037"/>
              <a:gd name="connsiteX8" fmla="*/ 10531 w 4079273"/>
              <a:gd name="connsiteY8" fmla="*/ 1832061 h 2471037"/>
              <a:gd name="connsiteX9" fmla="*/ 2039637 w 4079273"/>
              <a:gd name="connsiteY9" fmla="*/ 0 h 24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79273" h="2471037">
                <a:moveTo>
                  <a:pt x="2039637" y="0"/>
                </a:moveTo>
                <a:cubicBezTo>
                  <a:pt x="3095693" y="0"/>
                  <a:pt x="3964294" y="803021"/>
                  <a:pt x="4068743" y="1832061"/>
                </a:cubicBezTo>
                <a:lnTo>
                  <a:pt x="4079273" y="2040709"/>
                </a:lnTo>
                <a:lnTo>
                  <a:pt x="4079273" y="2040712"/>
                </a:lnTo>
                <a:lnTo>
                  <a:pt x="4079273" y="2471037"/>
                </a:lnTo>
                <a:lnTo>
                  <a:pt x="0" y="2471037"/>
                </a:lnTo>
                <a:lnTo>
                  <a:pt x="0" y="2040712"/>
                </a:lnTo>
                <a:lnTo>
                  <a:pt x="0" y="2040709"/>
                </a:lnTo>
                <a:lnTo>
                  <a:pt x="10531" y="1832061"/>
                </a:lnTo>
                <a:cubicBezTo>
                  <a:pt x="114981" y="803021"/>
                  <a:pt x="983580" y="0"/>
                  <a:pt x="20396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69D3A5-328C-FEE1-245F-79F12F6BD922}"/>
              </a:ext>
            </a:extLst>
          </p:cNvPr>
          <p:cNvSpPr/>
          <p:nvPr userDrawn="1"/>
        </p:nvSpPr>
        <p:spPr>
          <a:xfrm>
            <a:off x="8108856" y="0"/>
            <a:ext cx="4079273" cy="4239210"/>
          </a:xfrm>
          <a:custGeom>
            <a:avLst/>
            <a:gdLst>
              <a:gd name="connsiteX0" fmla="*/ 473 w 4079273"/>
              <a:gd name="connsiteY0" fmla="*/ 1315892 h 4239210"/>
              <a:gd name="connsiteX1" fmla="*/ 4079273 w 4079273"/>
              <a:gd name="connsiteY1" fmla="*/ 1315892 h 4239210"/>
              <a:gd name="connsiteX2" fmla="*/ 4079273 w 4079273"/>
              <a:gd name="connsiteY2" fmla="*/ 2489363 h 4239210"/>
              <a:gd name="connsiteX3" fmla="*/ 4079273 w 4079273"/>
              <a:gd name="connsiteY3" fmla="*/ 2507044 h 4239210"/>
              <a:gd name="connsiteX4" fmla="*/ 4079273 w 4079273"/>
              <a:gd name="connsiteY4" fmla="*/ 3220551 h 4239210"/>
              <a:gd name="connsiteX5" fmla="*/ 4079273 w 4079273"/>
              <a:gd name="connsiteY5" fmla="*/ 3238232 h 4239210"/>
              <a:gd name="connsiteX6" fmla="*/ 4078380 w 4079273"/>
              <a:gd name="connsiteY6" fmla="*/ 3238232 h 4239210"/>
              <a:gd name="connsiteX7" fmla="*/ 4074013 w 4079273"/>
              <a:gd name="connsiteY7" fmla="*/ 3324703 h 4239210"/>
              <a:gd name="connsiteX8" fmla="*/ 3060555 w 4079273"/>
              <a:gd name="connsiteY8" fmla="*/ 4239210 h 4239210"/>
              <a:gd name="connsiteX9" fmla="*/ 2061283 w 4079273"/>
              <a:gd name="connsiteY9" fmla="*/ 3419623 h 4239210"/>
              <a:gd name="connsiteX10" fmla="*/ 2049533 w 4079273"/>
              <a:gd name="connsiteY10" fmla="*/ 3340995 h 4239210"/>
              <a:gd name="connsiteX11" fmla="*/ 2048827 w 4079273"/>
              <a:gd name="connsiteY11" fmla="*/ 3340995 h 4239210"/>
              <a:gd name="connsiteX12" fmla="*/ 2037448 w 4079273"/>
              <a:gd name="connsiteY12" fmla="*/ 3264842 h 4239210"/>
              <a:gd name="connsiteX13" fmla="*/ 1099811 w 4079273"/>
              <a:gd name="connsiteY13" fmla="*/ 2422317 h 4239210"/>
              <a:gd name="connsiteX14" fmla="*/ 1024405 w 4079273"/>
              <a:gd name="connsiteY14" fmla="*/ 2418969 h 4239210"/>
              <a:gd name="connsiteX15" fmla="*/ 1019637 w 4079273"/>
              <a:gd name="connsiteY15" fmla="*/ 2418424 h 4239210"/>
              <a:gd name="connsiteX16" fmla="*/ 948294 w 4079273"/>
              <a:gd name="connsiteY16" fmla="*/ 2415773 h 4239210"/>
              <a:gd name="connsiteX17" fmla="*/ 788908 w 4079273"/>
              <a:gd name="connsiteY17" fmla="*/ 2400708 h 4239210"/>
              <a:gd name="connsiteX18" fmla="*/ 5495 w 4079273"/>
              <a:gd name="connsiteY18" fmla="*/ 1545056 h 4239210"/>
              <a:gd name="connsiteX19" fmla="*/ 1325 w 4079273"/>
              <a:gd name="connsiteY19" fmla="*/ 1462505 h 4239210"/>
              <a:gd name="connsiteX20" fmla="*/ 473 w 4079273"/>
              <a:gd name="connsiteY20" fmla="*/ 1462505 h 4239210"/>
              <a:gd name="connsiteX21" fmla="*/ 473 w 4079273"/>
              <a:gd name="connsiteY21" fmla="*/ 1445625 h 4239210"/>
              <a:gd name="connsiteX22" fmla="*/ 0 w 4079273"/>
              <a:gd name="connsiteY22" fmla="*/ 0 h 4239210"/>
              <a:gd name="connsiteX23" fmla="*/ 4078800 w 4079273"/>
              <a:gd name="connsiteY23" fmla="*/ 0 h 4239210"/>
              <a:gd name="connsiteX24" fmla="*/ 4078800 w 4079273"/>
              <a:gd name="connsiteY24" fmla="*/ 1315891 h 4239210"/>
              <a:gd name="connsiteX25" fmla="*/ 0 w 4079273"/>
              <a:gd name="connsiteY25" fmla="*/ 1315891 h 423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079273" h="4239210">
                <a:moveTo>
                  <a:pt x="473" y="1315892"/>
                </a:moveTo>
                <a:lnTo>
                  <a:pt x="4079273" y="1315892"/>
                </a:lnTo>
                <a:lnTo>
                  <a:pt x="4079273" y="2489363"/>
                </a:lnTo>
                <a:lnTo>
                  <a:pt x="4079273" y="2507044"/>
                </a:lnTo>
                <a:lnTo>
                  <a:pt x="4079273" y="3220551"/>
                </a:lnTo>
                <a:lnTo>
                  <a:pt x="4079273" y="3238232"/>
                </a:lnTo>
                <a:lnTo>
                  <a:pt x="4078380" y="3238232"/>
                </a:lnTo>
                <a:lnTo>
                  <a:pt x="4074013" y="3324703"/>
                </a:lnTo>
                <a:cubicBezTo>
                  <a:pt x="4021846" y="3838368"/>
                  <a:pt x="3588014" y="4239210"/>
                  <a:pt x="3060555" y="4239210"/>
                </a:cubicBezTo>
                <a:cubicBezTo>
                  <a:pt x="2566064" y="4239210"/>
                  <a:pt x="2153861" y="3886907"/>
                  <a:pt x="2061283" y="3419623"/>
                </a:cubicBezTo>
                <a:lnTo>
                  <a:pt x="2049533" y="3340995"/>
                </a:lnTo>
                <a:lnTo>
                  <a:pt x="2048827" y="3340995"/>
                </a:lnTo>
                <a:lnTo>
                  <a:pt x="2037448" y="3264842"/>
                </a:lnTo>
                <a:cubicBezTo>
                  <a:pt x="1947781" y="2812254"/>
                  <a:pt x="1567890" y="2464071"/>
                  <a:pt x="1099811" y="2422317"/>
                </a:cubicBezTo>
                <a:lnTo>
                  <a:pt x="1024405" y="2418969"/>
                </a:lnTo>
                <a:lnTo>
                  <a:pt x="1019637" y="2418424"/>
                </a:lnTo>
                <a:lnTo>
                  <a:pt x="948294" y="2415773"/>
                </a:lnTo>
                <a:lnTo>
                  <a:pt x="788908" y="2400708"/>
                </a:lnTo>
                <a:cubicBezTo>
                  <a:pt x="371615" y="2320758"/>
                  <a:pt x="49072" y="1974139"/>
                  <a:pt x="5495" y="1545056"/>
                </a:cubicBezTo>
                <a:lnTo>
                  <a:pt x="1325" y="1462505"/>
                </a:lnTo>
                <a:lnTo>
                  <a:pt x="473" y="1462505"/>
                </a:lnTo>
                <a:lnTo>
                  <a:pt x="473" y="1445625"/>
                </a:lnTo>
                <a:close/>
                <a:moveTo>
                  <a:pt x="0" y="0"/>
                </a:moveTo>
                <a:lnTo>
                  <a:pt x="4078800" y="0"/>
                </a:lnTo>
                <a:lnTo>
                  <a:pt x="4078800" y="1315891"/>
                </a:lnTo>
                <a:lnTo>
                  <a:pt x="0" y="13158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ctr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130E174E-1E64-199E-76AD-71D028E76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864686"/>
            <a:ext cx="996415" cy="1660693"/>
          </a:xfrm>
          <a:prstGeom prst="rect">
            <a:avLst/>
          </a:prstGeom>
        </p:spPr>
      </p:pic>
      <p:pic>
        <p:nvPicPr>
          <p:cNvPr id="27" name="Picture 26" descr="A white letter e on a black background&#10;&#10;Description automatically generated">
            <a:extLst>
              <a:ext uri="{FF2B5EF4-FFF2-40B4-BE49-F238E27FC236}">
                <a16:creationId xmlns:a16="http://schemas.microsoft.com/office/drawing/2014/main" id="{D7C864AE-E86F-5DE2-0BB6-F21B0BD503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9"/>
            <a:ext cx="1116952" cy="1861586"/>
          </a:xfrm>
          <a:prstGeom prst="rect">
            <a:avLst/>
          </a:prstGeom>
        </p:spPr>
      </p:pic>
      <p:pic>
        <p:nvPicPr>
          <p:cNvPr id="30" name="Picture 29" descr="A black and blue logo&#10;&#10;Description automatically generated">
            <a:extLst>
              <a:ext uri="{FF2B5EF4-FFF2-40B4-BE49-F238E27FC236}">
                <a16:creationId xmlns:a16="http://schemas.microsoft.com/office/drawing/2014/main" id="{483F668D-7A15-33DA-6252-962CC59140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7" y="5329257"/>
            <a:ext cx="2604980" cy="105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03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5A3335EE-9A44-BE11-E070-8D79774D7E1A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yellow and white letter e&#10;&#10;Description automatically generated">
            <a:extLst>
              <a:ext uri="{FF2B5EF4-FFF2-40B4-BE49-F238E27FC236}">
                <a16:creationId xmlns:a16="http://schemas.microsoft.com/office/drawing/2014/main" id="{DF1919E6-06C3-5D54-D469-837DFF90B0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FB1C6C0A-AD00-6CF7-5AAE-A5E0410F2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D9B9687-479F-54F9-444D-558499640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DC1B9318-F3BF-DDC5-D911-C74CB6E695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FA1143-F84A-7CFF-A8B3-83BB34872D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0BA00E-110C-6A67-830C-1E04BFAA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AA67C-F403-83A8-CACB-EF6DEB15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7538B8-AF56-98AD-5134-BD04D35DA79F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0F9C54A-E578-DC40-F61F-317A134639A2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9" name="Picture 8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32BB6250-3301-8F12-3E34-EA990AA34B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CDCF4C34-D35F-3591-4B33-6AB7F7D5F0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892F5B-29D8-6162-6754-E992C1DA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2B77C9-4F4F-B3CA-C716-1E4ED0DA681D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0ADF2E0-E2D3-02DA-C669-26FAACEF3F36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3" name="Picture 2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6BD7C638-B9E8-EC02-9C8B-86CD0BC049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1975055"/>
            <a:ext cx="94839" cy="94839"/>
          </a:xfrm>
          <a:prstGeom prst="rect">
            <a:avLst/>
          </a:prstGeom>
        </p:spPr>
      </p:pic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4E29CA66-CB24-0949-A555-88562E3621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2" y="1858211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0C5C2877-54AF-AF42-BEE7-797EFC6326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2" y="3100603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2E443700-FF5F-1A4A-95F6-0E656D4F86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852" y="4326938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7121BBE2-8506-FAE5-644B-99E7909D9C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7" name="Afbeelding 1">
            <a:extLst>
              <a:ext uri="{FF2B5EF4-FFF2-40B4-BE49-F238E27FC236}">
                <a16:creationId xmlns:a16="http://schemas.microsoft.com/office/drawing/2014/main" id="{21C74F45-4F5F-3DF3-350C-20F1F45BC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3207116"/>
            <a:ext cx="94839" cy="94839"/>
          </a:xfrm>
          <a:prstGeom prst="rect">
            <a:avLst/>
          </a:prstGeom>
        </p:spPr>
      </p:pic>
      <p:pic>
        <p:nvPicPr>
          <p:cNvPr id="8" name="Afbeelding 1">
            <a:extLst>
              <a:ext uri="{FF2B5EF4-FFF2-40B4-BE49-F238E27FC236}">
                <a16:creationId xmlns:a16="http://schemas.microsoft.com/office/drawing/2014/main" id="{61139E6B-BBE3-E8C3-CC9C-225B38DE09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442030"/>
            <a:ext cx="94839" cy="9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43FB43-3110-08CD-9A64-D19D7EBA033C}"/>
              </a:ext>
            </a:extLst>
          </p:cNvPr>
          <p:cNvSpPr/>
          <p:nvPr userDrawn="1"/>
        </p:nvSpPr>
        <p:spPr>
          <a:xfrm>
            <a:off x="6096000" y="1"/>
            <a:ext cx="6091899" cy="68662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2684305-FDD7-F51F-01A2-17784E7AE81F}"/>
              </a:ext>
            </a:extLst>
          </p:cNvPr>
          <p:cNvSpPr/>
          <p:nvPr userDrawn="1"/>
        </p:nvSpPr>
        <p:spPr>
          <a:xfrm>
            <a:off x="6800864" y="1523082"/>
            <a:ext cx="4682169" cy="3811836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20C0D452-4650-C54D-8A93-1855E1E9F2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0E2FF469-BEE1-38BE-64A4-EBB745B8D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0DEE12FC-9070-0AED-66A3-A70EC53D6B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7FD95704-81C9-1606-9B27-20204794F5D8}"/>
              </a:ext>
            </a:extLst>
          </p:cNvPr>
          <p:cNvGrpSpPr/>
          <p:nvPr userDrawn="1"/>
        </p:nvGrpSpPr>
        <p:grpSpPr>
          <a:xfrm>
            <a:off x="6095998" y="-1"/>
            <a:ext cx="6096002" cy="6866263"/>
            <a:chOff x="6095998" y="-1"/>
            <a:chExt cx="6096002" cy="68662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2564F5-4E11-170C-10AB-50A4D16702E5}"/>
                </a:ext>
              </a:extLst>
            </p:cNvPr>
            <p:cNvSpPr/>
            <p:nvPr userDrawn="1"/>
          </p:nvSpPr>
          <p:spPr>
            <a:xfrm>
              <a:off x="6096000" y="0"/>
              <a:ext cx="6091899" cy="68662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37F4199-C1EE-54EE-0466-44DD46BD426E}"/>
                </a:ext>
              </a:extLst>
            </p:cNvPr>
            <p:cNvSpPr/>
            <p:nvPr userDrawn="1"/>
          </p:nvSpPr>
          <p:spPr>
            <a:xfrm>
              <a:off x="10189634" y="0"/>
              <a:ext cx="2002366" cy="3022180"/>
            </a:xfrm>
            <a:custGeom>
              <a:avLst/>
              <a:gdLst>
                <a:gd name="connsiteX0" fmla="*/ 0 w 2002366"/>
                <a:gd name="connsiteY0" fmla="*/ 0 h 3022180"/>
                <a:gd name="connsiteX1" fmla="*/ 2002366 w 2002366"/>
                <a:gd name="connsiteY1" fmla="*/ 0 h 3022180"/>
                <a:gd name="connsiteX2" fmla="*/ 2002366 w 2002366"/>
                <a:gd name="connsiteY2" fmla="*/ 1302353 h 3022180"/>
                <a:gd name="connsiteX3" fmla="*/ 2002366 w 2002366"/>
                <a:gd name="connsiteY3" fmla="*/ 1319731 h 3022180"/>
                <a:gd name="connsiteX4" fmla="*/ 2002366 w 2002366"/>
                <a:gd name="connsiteY4" fmla="*/ 2020997 h 3022180"/>
                <a:gd name="connsiteX5" fmla="*/ 2002366 w 2002366"/>
                <a:gd name="connsiteY5" fmla="*/ 2038375 h 3022180"/>
                <a:gd name="connsiteX6" fmla="*/ 2001489 w 2002366"/>
                <a:gd name="connsiteY6" fmla="*/ 2038375 h 3022180"/>
                <a:gd name="connsiteX7" fmla="*/ 1997197 w 2002366"/>
                <a:gd name="connsiteY7" fmla="*/ 2123363 h 3022180"/>
                <a:gd name="connsiteX8" fmla="*/ 1001183 w 2002366"/>
                <a:gd name="connsiteY8" fmla="*/ 3022180 h 3022180"/>
                <a:gd name="connsiteX9" fmla="*/ 5169 w 2002366"/>
                <a:gd name="connsiteY9" fmla="*/ 2123363 h 3022180"/>
                <a:gd name="connsiteX10" fmla="*/ 877 w 2002366"/>
                <a:gd name="connsiteY10" fmla="*/ 2038375 h 3022180"/>
                <a:gd name="connsiteX11" fmla="*/ 0 w 2002366"/>
                <a:gd name="connsiteY11" fmla="*/ 2038375 h 3022180"/>
                <a:gd name="connsiteX12" fmla="*/ 0 w 2002366"/>
                <a:gd name="connsiteY12" fmla="*/ 2020997 h 3022180"/>
                <a:gd name="connsiteX13" fmla="*/ 0 w 2002366"/>
                <a:gd name="connsiteY13" fmla="*/ 1319731 h 3022180"/>
                <a:gd name="connsiteX14" fmla="*/ 0 w 2002366"/>
                <a:gd name="connsiteY14" fmla="*/ 1302353 h 3022180"/>
                <a:gd name="connsiteX15" fmla="*/ 0 w 2002366"/>
                <a:gd name="connsiteY15" fmla="*/ 0 h 302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2366" h="3022180">
                  <a:moveTo>
                    <a:pt x="0" y="0"/>
                  </a:moveTo>
                  <a:lnTo>
                    <a:pt x="2002366" y="0"/>
                  </a:lnTo>
                  <a:lnTo>
                    <a:pt x="2002366" y="1302353"/>
                  </a:lnTo>
                  <a:lnTo>
                    <a:pt x="2002366" y="1319731"/>
                  </a:lnTo>
                  <a:lnTo>
                    <a:pt x="2002366" y="2020997"/>
                  </a:lnTo>
                  <a:lnTo>
                    <a:pt x="2002366" y="2038375"/>
                  </a:lnTo>
                  <a:lnTo>
                    <a:pt x="2001489" y="2038375"/>
                  </a:lnTo>
                  <a:lnTo>
                    <a:pt x="1997197" y="2123363"/>
                  </a:lnTo>
                  <a:cubicBezTo>
                    <a:pt x="1945927" y="2628215"/>
                    <a:pt x="1519563" y="3022180"/>
                    <a:pt x="1001183" y="3022180"/>
                  </a:cubicBezTo>
                  <a:cubicBezTo>
                    <a:pt x="482803" y="3022180"/>
                    <a:pt x="56439" y="2628215"/>
                    <a:pt x="5169" y="2123363"/>
                  </a:cubicBezTo>
                  <a:lnTo>
                    <a:pt x="877" y="2038375"/>
                  </a:lnTo>
                  <a:lnTo>
                    <a:pt x="0" y="2038375"/>
                  </a:lnTo>
                  <a:lnTo>
                    <a:pt x="0" y="2020997"/>
                  </a:lnTo>
                  <a:lnTo>
                    <a:pt x="0" y="1319731"/>
                  </a:lnTo>
                  <a:lnTo>
                    <a:pt x="0" y="1302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EE3645F-0A46-6E55-5697-66821F421EC3}"/>
                </a:ext>
              </a:extLst>
            </p:cNvPr>
            <p:cNvSpPr/>
            <p:nvPr userDrawn="1"/>
          </p:nvSpPr>
          <p:spPr>
            <a:xfrm>
              <a:off x="8110930" y="1"/>
              <a:ext cx="4080414" cy="2028617"/>
            </a:xfrm>
            <a:custGeom>
              <a:avLst/>
              <a:gdLst>
                <a:gd name="connsiteX0" fmla="*/ 0 w 4080414"/>
                <a:gd name="connsiteY0" fmla="*/ 0 h 2028617"/>
                <a:gd name="connsiteX1" fmla="*/ 4080414 w 4080414"/>
                <a:gd name="connsiteY1" fmla="*/ 0 h 2028617"/>
                <a:gd name="connsiteX2" fmla="*/ 4070533 w 4080414"/>
                <a:gd name="connsiteY2" fmla="*/ 195755 h 2028617"/>
                <a:gd name="connsiteX3" fmla="*/ 2040207 w 4080414"/>
                <a:gd name="connsiteY3" fmla="*/ 2028617 h 2028617"/>
                <a:gd name="connsiteX4" fmla="*/ 9881 w 4080414"/>
                <a:gd name="connsiteY4" fmla="*/ 195755 h 2028617"/>
                <a:gd name="connsiteX5" fmla="*/ 0 w 4080414"/>
                <a:gd name="connsiteY5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0414" h="2028617">
                  <a:moveTo>
                    <a:pt x="0" y="0"/>
                  </a:moveTo>
                  <a:lnTo>
                    <a:pt x="4080414" y="0"/>
                  </a:lnTo>
                  <a:lnTo>
                    <a:pt x="4070533" y="195755"/>
                  </a:lnTo>
                  <a:cubicBezTo>
                    <a:pt x="3966021" y="1225247"/>
                    <a:pt x="3096898" y="2028617"/>
                    <a:pt x="2040207" y="2028617"/>
                  </a:cubicBezTo>
                  <a:cubicBezTo>
                    <a:pt x="983515" y="2028617"/>
                    <a:pt x="114394" y="1225247"/>
                    <a:pt x="9881" y="1957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375F7FA-CF33-3F2C-506E-D63A1C287DFD}"/>
                </a:ext>
              </a:extLst>
            </p:cNvPr>
            <p:cNvSpPr/>
            <p:nvPr userDrawn="1"/>
          </p:nvSpPr>
          <p:spPr>
            <a:xfrm>
              <a:off x="6095998" y="-1"/>
              <a:ext cx="2002366" cy="5808663"/>
            </a:xfrm>
            <a:custGeom>
              <a:avLst/>
              <a:gdLst>
                <a:gd name="connsiteX0" fmla="*/ 0 w 2002366"/>
                <a:gd name="connsiteY0" fmla="*/ 0 h 5808663"/>
                <a:gd name="connsiteX1" fmla="*/ 2002366 w 2002366"/>
                <a:gd name="connsiteY1" fmla="*/ 0 h 5808663"/>
                <a:gd name="connsiteX2" fmla="*/ 2002366 w 2002366"/>
                <a:gd name="connsiteY2" fmla="*/ 1347174 h 5808663"/>
                <a:gd name="connsiteX3" fmla="*/ 2002366 w 2002366"/>
                <a:gd name="connsiteY3" fmla="*/ 1784345 h 5808663"/>
                <a:gd name="connsiteX4" fmla="*/ 2002366 w 2002366"/>
                <a:gd name="connsiteY4" fmla="*/ 1801723 h 5808663"/>
                <a:gd name="connsiteX5" fmla="*/ 2002366 w 2002366"/>
                <a:gd name="connsiteY5" fmla="*/ 2065818 h 5808663"/>
                <a:gd name="connsiteX6" fmla="*/ 2002366 w 2002366"/>
                <a:gd name="connsiteY6" fmla="*/ 4088836 h 5808663"/>
                <a:gd name="connsiteX7" fmla="*/ 2002366 w 2002366"/>
                <a:gd name="connsiteY7" fmla="*/ 4106214 h 5808663"/>
                <a:gd name="connsiteX8" fmla="*/ 2002366 w 2002366"/>
                <a:gd name="connsiteY8" fmla="*/ 4807481 h 5808663"/>
                <a:gd name="connsiteX9" fmla="*/ 2002366 w 2002366"/>
                <a:gd name="connsiteY9" fmla="*/ 4824858 h 5808663"/>
                <a:gd name="connsiteX10" fmla="*/ 2001489 w 2002366"/>
                <a:gd name="connsiteY10" fmla="*/ 4824858 h 5808663"/>
                <a:gd name="connsiteX11" fmla="*/ 1997197 w 2002366"/>
                <a:gd name="connsiteY11" fmla="*/ 4909846 h 5808663"/>
                <a:gd name="connsiteX12" fmla="*/ 1001183 w 2002366"/>
                <a:gd name="connsiteY12" fmla="*/ 5808663 h 5808663"/>
                <a:gd name="connsiteX13" fmla="*/ 5170 w 2002366"/>
                <a:gd name="connsiteY13" fmla="*/ 4909846 h 5808663"/>
                <a:gd name="connsiteX14" fmla="*/ 878 w 2002366"/>
                <a:gd name="connsiteY14" fmla="*/ 4824858 h 5808663"/>
                <a:gd name="connsiteX15" fmla="*/ 0 w 2002366"/>
                <a:gd name="connsiteY15" fmla="*/ 4824858 h 5808663"/>
                <a:gd name="connsiteX16" fmla="*/ 0 w 2002366"/>
                <a:gd name="connsiteY16" fmla="*/ 4807481 h 5808663"/>
                <a:gd name="connsiteX17" fmla="*/ 0 w 2002366"/>
                <a:gd name="connsiteY17" fmla="*/ 4106214 h 5808663"/>
                <a:gd name="connsiteX18" fmla="*/ 0 w 2002366"/>
                <a:gd name="connsiteY18" fmla="*/ 4088836 h 5808663"/>
                <a:gd name="connsiteX19" fmla="*/ 0 w 2002366"/>
                <a:gd name="connsiteY19" fmla="*/ 2065818 h 5808663"/>
                <a:gd name="connsiteX20" fmla="*/ 0 w 2002366"/>
                <a:gd name="connsiteY20" fmla="*/ 1801723 h 5808663"/>
                <a:gd name="connsiteX21" fmla="*/ 0 w 2002366"/>
                <a:gd name="connsiteY21" fmla="*/ 1784345 h 5808663"/>
                <a:gd name="connsiteX22" fmla="*/ 0 w 2002366"/>
                <a:gd name="connsiteY22" fmla="*/ 1347174 h 5808663"/>
                <a:gd name="connsiteX23" fmla="*/ 0 w 2002366"/>
                <a:gd name="connsiteY23" fmla="*/ 0 h 580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02366" h="5808663">
                  <a:moveTo>
                    <a:pt x="0" y="0"/>
                  </a:moveTo>
                  <a:lnTo>
                    <a:pt x="2002366" y="0"/>
                  </a:lnTo>
                  <a:lnTo>
                    <a:pt x="2002366" y="1347174"/>
                  </a:lnTo>
                  <a:lnTo>
                    <a:pt x="2002366" y="1784345"/>
                  </a:lnTo>
                  <a:lnTo>
                    <a:pt x="2002366" y="1801723"/>
                  </a:lnTo>
                  <a:lnTo>
                    <a:pt x="2002366" y="2065818"/>
                  </a:lnTo>
                  <a:lnTo>
                    <a:pt x="2002366" y="4088836"/>
                  </a:lnTo>
                  <a:lnTo>
                    <a:pt x="2002366" y="4106214"/>
                  </a:lnTo>
                  <a:lnTo>
                    <a:pt x="2002366" y="4807481"/>
                  </a:lnTo>
                  <a:lnTo>
                    <a:pt x="2002366" y="4824858"/>
                  </a:lnTo>
                  <a:lnTo>
                    <a:pt x="2001489" y="4824858"/>
                  </a:lnTo>
                  <a:lnTo>
                    <a:pt x="1997197" y="4909846"/>
                  </a:lnTo>
                  <a:cubicBezTo>
                    <a:pt x="1945927" y="5414698"/>
                    <a:pt x="1519563" y="5808663"/>
                    <a:pt x="1001183" y="5808663"/>
                  </a:cubicBezTo>
                  <a:cubicBezTo>
                    <a:pt x="482803" y="5808663"/>
                    <a:pt x="56440" y="5414698"/>
                    <a:pt x="5170" y="4909846"/>
                  </a:cubicBezTo>
                  <a:lnTo>
                    <a:pt x="878" y="4824858"/>
                  </a:lnTo>
                  <a:lnTo>
                    <a:pt x="0" y="4824858"/>
                  </a:lnTo>
                  <a:lnTo>
                    <a:pt x="0" y="4807481"/>
                  </a:lnTo>
                  <a:lnTo>
                    <a:pt x="0" y="4106214"/>
                  </a:lnTo>
                  <a:lnTo>
                    <a:pt x="0" y="4088836"/>
                  </a:lnTo>
                  <a:lnTo>
                    <a:pt x="0" y="2065818"/>
                  </a:lnTo>
                  <a:lnTo>
                    <a:pt x="0" y="1801723"/>
                  </a:lnTo>
                  <a:lnTo>
                    <a:pt x="0" y="1784345"/>
                  </a:lnTo>
                  <a:lnTo>
                    <a:pt x="0" y="1347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BA29427-112A-E2AC-0D1E-2AF4EF12A9AE}"/>
                </a:ext>
              </a:extLst>
            </p:cNvPr>
            <p:cNvSpPr/>
            <p:nvPr userDrawn="1"/>
          </p:nvSpPr>
          <p:spPr>
            <a:xfrm>
              <a:off x="8085584" y="4829383"/>
              <a:ext cx="2055414" cy="2028617"/>
            </a:xfrm>
            <a:custGeom>
              <a:avLst/>
              <a:gdLst>
                <a:gd name="connsiteX0" fmla="*/ 1756731 w 2055414"/>
                <a:gd name="connsiteY0" fmla="*/ 0 h 2028617"/>
                <a:gd name="connsiteX1" fmla="*/ 1925264 w 2055414"/>
                <a:gd name="connsiteY1" fmla="*/ 7980 h 2028617"/>
                <a:gd name="connsiteX2" fmla="*/ 2055414 w 2055414"/>
                <a:gd name="connsiteY2" fmla="*/ 26590 h 2028617"/>
                <a:gd name="connsiteX3" fmla="*/ 2055414 w 2055414"/>
                <a:gd name="connsiteY3" fmla="*/ 2028617 h 2028617"/>
                <a:gd name="connsiteX4" fmla="*/ 0 w 2055414"/>
                <a:gd name="connsiteY4" fmla="*/ 2028617 h 2028617"/>
                <a:gd name="connsiteX5" fmla="*/ 0 w 2055414"/>
                <a:gd name="connsiteY5" fmla="*/ 1756730 h 2028617"/>
                <a:gd name="connsiteX6" fmla="*/ 0 w 2055414"/>
                <a:gd name="connsiteY6" fmla="*/ 1726239 h 2028617"/>
                <a:gd name="connsiteX7" fmla="*/ 1539 w 2055414"/>
                <a:gd name="connsiteY7" fmla="*/ 1726239 h 2028617"/>
                <a:gd name="connsiteX8" fmla="*/ 9070 w 2055414"/>
                <a:gd name="connsiteY8" fmla="*/ 1577114 h 2028617"/>
                <a:gd name="connsiteX9" fmla="*/ 1756731 w 2055414"/>
                <a:gd name="connsiteY9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5414" h="2028617">
                  <a:moveTo>
                    <a:pt x="1756731" y="0"/>
                  </a:moveTo>
                  <a:cubicBezTo>
                    <a:pt x="1813580" y="0"/>
                    <a:pt x="1869798" y="2700"/>
                    <a:pt x="1925264" y="7980"/>
                  </a:cubicBezTo>
                  <a:lnTo>
                    <a:pt x="2055414" y="26590"/>
                  </a:lnTo>
                  <a:lnTo>
                    <a:pt x="2055414" y="2028617"/>
                  </a:lnTo>
                  <a:lnTo>
                    <a:pt x="0" y="2028617"/>
                  </a:lnTo>
                  <a:lnTo>
                    <a:pt x="0" y="1756730"/>
                  </a:lnTo>
                  <a:lnTo>
                    <a:pt x="0" y="1726239"/>
                  </a:lnTo>
                  <a:lnTo>
                    <a:pt x="1539" y="1726239"/>
                  </a:lnTo>
                  <a:lnTo>
                    <a:pt x="9070" y="1577114"/>
                  </a:lnTo>
                  <a:cubicBezTo>
                    <a:pt x="99031" y="691273"/>
                    <a:pt x="847153" y="0"/>
                    <a:pt x="17567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1827FAFD-A8C7-5555-5E52-236F288AD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322B9-5B36-5BEB-F44E-E911A03BFFDD}"/>
              </a:ext>
            </a:extLst>
          </p:cNvPr>
          <p:cNvSpPr/>
          <p:nvPr userDrawn="1"/>
        </p:nvSpPr>
        <p:spPr>
          <a:xfrm>
            <a:off x="6800864" y="1523082"/>
            <a:ext cx="4682169" cy="3811836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4D7F1588-B170-1FDB-031A-9B9E78FB09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07AA770-E39F-D51A-D3B3-85254D184E3A}"/>
              </a:ext>
            </a:extLst>
          </p:cNvPr>
          <p:cNvGrpSpPr/>
          <p:nvPr userDrawn="1"/>
        </p:nvGrpSpPr>
        <p:grpSpPr>
          <a:xfrm>
            <a:off x="6095997" y="0"/>
            <a:ext cx="6096003" cy="6866262"/>
            <a:chOff x="6095997" y="0"/>
            <a:chExt cx="6096003" cy="68662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EDAF00-35B2-92B2-BB2F-E0FEE3DD72BC}"/>
                </a:ext>
              </a:extLst>
            </p:cNvPr>
            <p:cNvSpPr/>
            <p:nvPr userDrawn="1"/>
          </p:nvSpPr>
          <p:spPr>
            <a:xfrm>
              <a:off x="6095997" y="0"/>
              <a:ext cx="6091899" cy="68662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C4A84B1-B9F6-5055-3A3B-EE716A775EF7}"/>
                </a:ext>
              </a:extLst>
            </p:cNvPr>
            <p:cNvSpPr/>
            <p:nvPr userDrawn="1"/>
          </p:nvSpPr>
          <p:spPr>
            <a:xfrm rot="10800000">
              <a:off x="8156437" y="5636745"/>
              <a:ext cx="2002366" cy="1229517"/>
            </a:xfrm>
            <a:custGeom>
              <a:avLst/>
              <a:gdLst>
                <a:gd name="connsiteX0" fmla="*/ 1001183 w 2002366"/>
                <a:gd name="connsiteY0" fmla="*/ 1229517 h 1229517"/>
                <a:gd name="connsiteX1" fmla="*/ 5169 w 2002366"/>
                <a:gd name="connsiteY1" fmla="*/ 330700 h 1229517"/>
                <a:gd name="connsiteX2" fmla="*/ 877 w 2002366"/>
                <a:gd name="connsiteY2" fmla="*/ 245712 h 1229517"/>
                <a:gd name="connsiteX3" fmla="*/ 0 w 2002366"/>
                <a:gd name="connsiteY3" fmla="*/ 245712 h 1229517"/>
                <a:gd name="connsiteX4" fmla="*/ 0 w 2002366"/>
                <a:gd name="connsiteY4" fmla="*/ 228334 h 1229517"/>
                <a:gd name="connsiteX5" fmla="*/ 0 w 2002366"/>
                <a:gd name="connsiteY5" fmla="*/ 0 h 1229517"/>
                <a:gd name="connsiteX6" fmla="*/ 2002366 w 2002366"/>
                <a:gd name="connsiteY6" fmla="*/ 0 h 1229517"/>
                <a:gd name="connsiteX7" fmla="*/ 2002366 w 2002366"/>
                <a:gd name="connsiteY7" fmla="*/ 228334 h 1229517"/>
                <a:gd name="connsiteX8" fmla="*/ 2002366 w 2002366"/>
                <a:gd name="connsiteY8" fmla="*/ 245712 h 1229517"/>
                <a:gd name="connsiteX9" fmla="*/ 2001489 w 2002366"/>
                <a:gd name="connsiteY9" fmla="*/ 245712 h 1229517"/>
                <a:gd name="connsiteX10" fmla="*/ 1997197 w 2002366"/>
                <a:gd name="connsiteY10" fmla="*/ 330700 h 1229517"/>
                <a:gd name="connsiteX11" fmla="*/ 1001183 w 2002366"/>
                <a:gd name="connsiteY11" fmla="*/ 1229517 h 122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2366" h="1229517">
                  <a:moveTo>
                    <a:pt x="1001183" y="1229517"/>
                  </a:moveTo>
                  <a:cubicBezTo>
                    <a:pt x="482803" y="1229517"/>
                    <a:pt x="56439" y="835552"/>
                    <a:pt x="5169" y="330700"/>
                  </a:cubicBezTo>
                  <a:lnTo>
                    <a:pt x="877" y="245712"/>
                  </a:lnTo>
                  <a:lnTo>
                    <a:pt x="0" y="245712"/>
                  </a:lnTo>
                  <a:lnTo>
                    <a:pt x="0" y="228334"/>
                  </a:lnTo>
                  <a:lnTo>
                    <a:pt x="0" y="0"/>
                  </a:lnTo>
                  <a:lnTo>
                    <a:pt x="2002366" y="0"/>
                  </a:lnTo>
                  <a:lnTo>
                    <a:pt x="2002366" y="228334"/>
                  </a:lnTo>
                  <a:lnTo>
                    <a:pt x="2002366" y="245712"/>
                  </a:lnTo>
                  <a:lnTo>
                    <a:pt x="2001489" y="245712"/>
                  </a:lnTo>
                  <a:lnTo>
                    <a:pt x="1997197" y="330700"/>
                  </a:lnTo>
                  <a:cubicBezTo>
                    <a:pt x="1945927" y="835552"/>
                    <a:pt x="1519563" y="1229517"/>
                    <a:pt x="1001183" y="12295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9CC3376-052B-0CA4-EB69-C6B70EE6C066}"/>
                </a:ext>
              </a:extLst>
            </p:cNvPr>
            <p:cNvSpPr/>
            <p:nvPr userDrawn="1"/>
          </p:nvSpPr>
          <p:spPr>
            <a:xfrm>
              <a:off x="8110930" y="1"/>
              <a:ext cx="4080414" cy="2028617"/>
            </a:xfrm>
            <a:custGeom>
              <a:avLst/>
              <a:gdLst>
                <a:gd name="connsiteX0" fmla="*/ 0 w 4080414"/>
                <a:gd name="connsiteY0" fmla="*/ 0 h 2028617"/>
                <a:gd name="connsiteX1" fmla="*/ 4080414 w 4080414"/>
                <a:gd name="connsiteY1" fmla="*/ 0 h 2028617"/>
                <a:gd name="connsiteX2" fmla="*/ 4070533 w 4080414"/>
                <a:gd name="connsiteY2" fmla="*/ 195755 h 2028617"/>
                <a:gd name="connsiteX3" fmla="*/ 2040207 w 4080414"/>
                <a:gd name="connsiteY3" fmla="*/ 2028617 h 2028617"/>
                <a:gd name="connsiteX4" fmla="*/ 9881 w 4080414"/>
                <a:gd name="connsiteY4" fmla="*/ 195755 h 2028617"/>
                <a:gd name="connsiteX5" fmla="*/ 0 w 4080414"/>
                <a:gd name="connsiteY5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0414" h="2028617">
                  <a:moveTo>
                    <a:pt x="0" y="0"/>
                  </a:moveTo>
                  <a:lnTo>
                    <a:pt x="4080414" y="0"/>
                  </a:lnTo>
                  <a:lnTo>
                    <a:pt x="4070533" y="195755"/>
                  </a:lnTo>
                  <a:cubicBezTo>
                    <a:pt x="3966021" y="1225247"/>
                    <a:pt x="3096898" y="2028617"/>
                    <a:pt x="2040207" y="2028617"/>
                  </a:cubicBezTo>
                  <a:cubicBezTo>
                    <a:pt x="983515" y="2028617"/>
                    <a:pt x="114394" y="1225247"/>
                    <a:pt x="9881" y="1957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326BD83-E216-F65F-D045-130FC55BC83E}"/>
                </a:ext>
              </a:extLst>
            </p:cNvPr>
            <p:cNvSpPr/>
            <p:nvPr userDrawn="1"/>
          </p:nvSpPr>
          <p:spPr>
            <a:xfrm>
              <a:off x="10158368" y="4005787"/>
              <a:ext cx="2033632" cy="2852213"/>
            </a:xfrm>
            <a:custGeom>
              <a:avLst/>
              <a:gdLst>
                <a:gd name="connsiteX0" fmla="*/ 1884600 w 2033632"/>
                <a:gd name="connsiteY0" fmla="*/ 0 h 2852213"/>
                <a:gd name="connsiteX1" fmla="*/ 2033632 w 2033632"/>
                <a:gd name="connsiteY1" fmla="*/ 7048 h 2852213"/>
                <a:gd name="connsiteX2" fmla="*/ 2033632 w 2033632"/>
                <a:gd name="connsiteY2" fmla="*/ 2852213 h 2852213"/>
                <a:gd name="connsiteX3" fmla="*/ 0 w 2033632"/>
                <a:gd name="connsiteY3" fmla="*/ 2852213 h 2852213"/>
                <a:gd name="connsiteX4" fmla="*/ 0 w 2033632"/>
                <a:gd name="connsiteY4" fmla="*/ 1882302 h 2852213"/>
                <a:gd name="connsiteX5" fmla="*/ 0 w 2033632"/>
                <a:gd name="connsiteY5" fmla="*/ 1882301 h 2852213"/>
                <a:gd name="connsiteX6" fmla="*/ 9730 w 2033632"/>
                <a:gd name="connsiteY6" fmla="*/ 1689847 h 2852213"/>
                <a:gd name="connsiteX7" fmla="*/ 1884600 w 2033632"/>
                <a:gd name="connsiteY7" fmla="*/ 0 h 285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3632" h="2852213">
                  <a:moveTo>
                    <a:pt x="1884600" y="0"/>
                  </a:moveTo>
                  <a:lnTo>
                    <a:pt x="2033632" y="7048"/>
                  </a:lnTo>
                  <a:lnTo>
                    <a:pt x="2033632" y="2852213"/>
                  </a:lnTo>
                  <a:lnTo>
                    <a:pt x="0" y="2852213"/>
                  </a:lnTo>
                  <a:lnTo>
                    <a:pt x="0" y="1882302"/>
                  </a:lnTo>
                  <a:lnTo>
                    <a:pt x="0" y="1882301"/>
                  </a:lnTo>
                  <a:lnTo>
                    <a:pt x="9730" y="1689847"/>
                  </a:lnTo>
                  <a:cubicBezTo>
                    <a:pt x="106241" y="740685"/>
                    <a:pt x="908817" y="0"/>
                    <a:pt x="18846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229AD4-EA14-4C32-E154-72C389EE6CC9}"/>
              </a:ext>
            </a:extLst>
          </p:cNvPr>
          <p:cNvSpPr/>
          <p:nvPr userDrawn="1"/>
        </p:nvSpPr>
        <p:spPr>
          <a:xfrm>
            <a:off x="6800863" y="961221"/>
            <a:ext cx="4682169" cy="4935557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F7705B0F-B49C-0A34-0B0F-89CCF79956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31" name="Picture 30" descr="A blue and black logo&#10;&#10;Description automatically generated">
            <a:extLst>
              <a:ext uri="{FF2B5EF4-FFF2-40B4-BE49-F238E27FC236}">
                <a16:creationId xmlns:a16="http://schemas.microsoft.com/office/drawing/2014/main" id="{3A48F1D7-B505-4D86-16C0-B2BDF53C2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DC3C54F-8300-A924-55A4-1A0D7E5978A2}"/>
              </a:ext>
            </a:extLst>
          </p:cNvPr>
          <p:cNvGrpSpPr/>
          <p:nvPr userDrawn="1"/>
        </p:nvGrpSpPr>
        <p:grpSpPr>
          <a:xfrm>
            <a:off x="0" y="0"/>
            <a:ext cx="4078800" cy="6858000"/>
            <a:chOff x="0" y="0"/>
            <a:chExt cx="4078800" cy="68580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738C592-F626-1CFB-24C9-50C20CE95716}"/>
                </a:ext>
              </a:extLst>
            </p:cNvPr>
            <p:cNvSpPr/>
            <p:nvPr userDrawn="1"/>
          </p:nvSpPr>
          <p:spPr>
            <a:xfrm>
              <a:off x="0" y="2055875"/>
              <a:ext cx="2039400" cy="4802124"/>
            </a:xfrm>
            <a:custGeom>
              <a:avLst/>
              <a:gdLst>
                <a:gd name="connsiteX0" fmla="*/ 1019700 w 2039400"/>
                <a:gd name="connsiteY0" fmla="*/ 0 h 4802124"/>
                <a:gd name="connsiteX1" fmla="*/ 2034135 w 2039400"/>
                <a:gd name="connsiteY1" fmla="*/ 898818 h 4802124"/>
                <a:gd name="connsiteX2" fmla="*/ 2038506 w 2039400"/>
                <a:gd name="connsiteY2" fmla="*/ 983805 h 4802124"/>
                <a:gd name="connsiteX3" fmla="*/ 2039400 w 2039400"/>
                <a:gd name="connsiteY3" fmla="*/ 983805 h 4802124"/>
                <a:gd name="connsiteX4" fmla="*/ 2039400 w 2039400"/>
                <a:gd name="connsiteY4" fmla="*/ 1001183 h 4802124"/>
                <a:gd name="connsiteX5" fmla="*/ 2039400 w 2039400"/>
                <a:gd name="connsiteY5" fmla="*/ 1702449 h 4802124"/>
                <a:gd name="connsiteX6" fmla="*/ 2039400 w 2039400"/>
                <a:gd name="connsiteY6" fmla="*/ 1719827 h 4802124"/>
                <a:gd name="connsiteX7" fmla="*/ 2039400 w 2039400"/>
                <a:gd name="connsiteY7" fmla="*/ 3742845 h 4802124"/>
                <a:gd name="connsiteX8" fmla="*/ 2039400 w 2039400"/>
                <a:gd name="connsiteY8" fmla="*/ 4006940 h 4802124"/>
                <a:gd name="connsiteX9" fmla="*/ 2039400 w 2039400"/>
                <a:gd name="connsiteY9" fmla="*/ 4024318 h 4802124"/>
                <a:gd name="connsiteX10" fmla="*/ 2039400 w 2039400"/>
                <a:gd name="connsiteY10" fmla="*/ 4461489 h 4802124"/>
                <a:gd name="connsiteX11" fmla="*/ 2039400 w 2039400"/>
                <a:gd name="connsiteY11" fmla="*/ 4802124 h 4802124"/>
                <a:gd name="connsiteX12" fmla="*/ 0 w 2039400"/>
                <a:gd name="connsiteY12" fmla="*/ 4802124 h 4802124"/>
                <a:gd name="connsiteX13" fmla="*/ 0 w 2039400"/>
                <a:gd name="connsiteY13" fmla="*/ 4461489 h 4802124"/>
                <a:gd name="connsiteX14" fmla="*/ 0 w 2039400"/>
                <a:gd name="connsiteY14" fmla="*/ 4024318 h 4802124"/>
                <a:gd name="connsiteX15" fmla="*/ 0 w 2039400"/>
                <a:gd name="connsiteY15" fmla="*/ 4006940 h 4802124"/>
                <a:gd name="connsiteX16" fmla="*/ 0 w 2039400"/>
                <a:gd name="connsiteY16" fmla="*/ 3742845 h 4802124"/>
                <a:gd name="connsiteX17" fmla="*/ 0 w 2039400"/>
                <a:gd name="connsiteY17" fmla="*/ 1719827 h 4802124"/>
                <a:gd name="connsiteX18" fmla="*/ 0 w 2039400"/>
                <a:gd name="connsiteY18" fmla="*/ 1702449 h 4802124"/>
                <a:gd name="connsiteX19" fmla="*/ 0 w 2039400"/>
                <a:gd name="connsiteY19" fmla="*/ 1001183 h 4802124"/>
                <a:gd name="connsiteX20" fmla="*/ 0 w 2039400"/>
                <a:gd name="connsiteY20" fmla="*/ 983805 h 4802124"/>
                <a:gd name="connsiteX21" fmla="*/ 894 w 2039400"/>
                <a:gd name="connsiteY21" fmla="*/ 983805 h 4802124"/>
                <a:gd name="connsiteX22" fmla="*/ 5265 w 2039400"/>
                <a:gd name="connsiteY22" fmla="*/ 898818 h 4802124"/>
                <a:gd name="connsiteX23" fmla="*/ 1019700 w 2039400"/>
                <a:gd name="connsiteY23" fmla="*/ 0 h 480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39400" h="4802124">
                  <a:moveTo>
                    <a:pt x="1019700" y="0"/>
                  </a:moveTo>
                  <a:cubicBezTo>
                    <a:pt x="1547667" y="0"/>
                    <a:pt x="1981917" y="393965"/>
                    <a:pt x="2034135" y="898818"/>
                  </a:cubicBezTo>
                  <a:lnTo>
                    <a:pt x="2038506" y="983805"/>
                  </a:lnTo>
                  <a:lnTo>
                    <a:pt x="2039400" y="983805"/>
                  </a:lnTo>
                  <a:lnTo>
                    <a:pt x="2039400" y="1001183"/>
                  </a:lnTo>
                  <a:lnTo>
                    <a:pt x="2039400" y="1702449"/>
                  </a:lnTo>
                  <a:lnTo>
                    <a:pt x="2039400" y="1719827"/>
                  </a:lnTo>
                  <a:lnTo>
                    <a:pt x="2039400" y="3742845"/>
                  </a:lnTo>
                  <a:lnTo>
                    <a:pt x="2039400" y="4006940"/>
                  </a:lnTo>
                  <a:lnTo>
                    <a:pt x="2039400" y="4024318"/>
                  </a:lnTo>
                  <a:lnTo>
                    <a:pt x="2039400" y="4461489"/>
                  </a:lnTo>
                  <a:lnTo>
                    <a:pt x="2039400" y="4802124"/>
                  </a:lnTo>
                  <a:lnTo>
                    <a:pt x="0" y="4802124"/>
                  </a:lnTo>
                  <a:lnTo>
                    <a:pt x="0" y="4461489"/>
                  </a:lnTo>
                  <a:lnTo>
                    <a:pt x="0" y="4024318"/>
                  </a:lnTo>
                  <a:lnTo>
                    <a:pt x="0" y="4006940"/>
                  </a:lnTo>
                  <a:lnTo>
                    <a:pt x="0" y="3742845"/>
                  </a:lnTo>
                  <a:lnTo>
                    <a:pt x="0" y="1719827"/>
                  </a:lnTo>
                  <a:lnTo>
                    <a:pt x="0" y="1702449"/>
                  </a:lnTo>
                  <a:lnTo>
                    <a:pt x="0" y="1001183"/>
                  </a:lnTo>
                  <a:lnTo>
                    <a:pt x="0" y="983805"/>
                  </a:lnTo>
                  <a:lnTo>
                    <a:pt x="894" y="983805"/>
                  </a:lnTo>
                  <a:lnTo>
                    <a:pt x="5265" y="898818"/>
                  </a:lnTo>
                  <a:cubicBezTo>
                    <a:pt x="57483" y="393965"/>
                    <a:pt x="491733" y="0"/>
                    <a:pt x="10197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1D4E346-2ED5-8DF5-8217-24B34CAA5C98}"/>
                </a:ext>
              </a:extLst>
            </p:cNvPr>
            <p:cNvSpPr/>
            <p:nvPr userDrawn="1"/>
          </p:nvSpPr>
          <p:spPr>
            <a:xfrm rot="5400000">
              <a:off x="2184127" y="5000361"/>
              <a:ext cx="1712912" cy="2002366"/>
            </a:xfrm>
            <a:custGeom>
              <a:avLst/>
              <a:gdLst>
                <a:gd name="connsiteX0" fmla="*/ 0 w 1712912"/>
                <a:gd name="connsiteY0" fmla="*/ 1001183 h 2002366"/>
                <a:gd name="connsiteX1" fmla="*/ 898818 w 1712912"/>
                <a:gd name="connsiteY1" fmla="*/ 5169 h 2002366"/>
                <a:gd name="connsiteX2" fmla="*/ 983805 w 1712912"/>
                <a:gd name="connsiteY2" fmla="*/ 877 h 2002366"/>
                <a:gd name="connsiteX3" fmla="*/ 983805 w 1712912"/>
                <a:gd name="connsiteY3" fmla="*/ 0 h 2002366"/>
                <a:gd name="connsiteX4" fmla="*/ 1001183 w 1712912"/>
                <a:gd name="connsiteY4" fmla="*/ 0 h 2002366"/>
                <a:gd name="connsiteX5" fmla="*/ 1702449 w 1712912"/>
                <a:gd name="connsiteY5" fmla="*/ 0 h 2002366"/>
                <a:gd name="connsiteX6" fmla="*/ 1712912 w 1712912"/>
                <a:gd name="connsiteY6" fmla="*/ 0 h 2002366"/>
                <a:gd name="connsiteX7" fmla="*/ 1712912 w 1712912"/>
                <a:gd name="connsiteY7" fmla="*/ 2002366 h 2002366"/>
                <a:gd name="connsiteX8" fmla="*/ 1702449 w 1712912"/>
                <a:gd name="connsiteY8" fmla="*/ 2002366 h 2002366"/>
                <a:gd name="connsiteX9" fmla="*/ 1001183 w 1712912"/>
                <a:gd name="connsiteY9" fmla="*/ 2002366 h 2002366"/>
                <a:gd name="connsiteX10" fmla="*/ 983805 w 1712912"/>
                <a:gd name="connsiteY10" fmla="*/ 2002366 h 2002366"/>
                <a:gd name="connsiteX11" fmla="*/ 983805 w 1712912"/>
                <a:gd name="connsiteY11" fmla="*/ 2001489 h 2002366"/>
                <a:gd name="connsiteX12" fmla="*/ 898818 w 1712912"/>
                <a:gd name="connsiteY12" fmla="*/ 1997197 h 2002366"/>
                <a:gd name="connsiteX13" fmla="*/ 0 w 1712912"/>
                <a:gd name="connsiteY13" fmla="*/ 1001183 h 200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912" h="2002366">
                  <a:moveTo>
                    <a:pt x="0" y="1001183"/>
                  </a:moveTo>
                  <a:cubicBezTo>
                    <a:pt x="0" y="482803"/>
                    <a:pt x="393965" y="56439"/>
                    <a:pt x="898818" y="5169"/>
                  </a:cubicBezTo>
                  <a:lnTo>
                    <a:pt x="983805" y="877"/>
                  </a:lnTo>
                  <a:lnTo>
                    <a:pt x="983805" y="0"/>
                  </a:lnTo>
                  <a:lnTo>
                    <a:pt x="1001183" y="0"/>
                  </a:lnTo>
                  <a:lnTo>
                    <a:pt x="1702449" y="0"/>
                  </a:lnTo>
                  <a:lnTo>
                    <a:pt x="1712912" y="0"/>
                  </a:lnTo>
                  <a:lnTo>
                    <a:pt x="1712912" y="2002366"/>
                  </a:lnTo>
                  <a:lnTo>
                    <a:pt x="1702449" y="2002366"/>
                  </a:lnTo>
                  <a:lnTo>
                    <a:pt x="1001183" y="2002366"/>
                  </a:lnTo>
                  <a:lnTo>
                    <a:pt x="983805" y="2002366"/>
                  </a:lnTo>
                  <a:lnTo>
                    <a:pt x="983805" y="2001489"/>
                  </a:lnTo>
                  <a:lnTo>
                    <a:pt x="898818" y="1997197"/>
                  </a:lnTo>
                  <a:cubicBezTo>
                    <a:pt x="393965" y="1945927"/>
                    <a:pt x="0" y="1519563"/>
                    <a:pt x="0" y="10011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0F22209-700D-C775-437D-EAE041A31A85}"/>
                </a:ext>
              </a:extLst>
            </p:cNvPr>
            <p:cNvSpPr/>
            <p:nvPr userDrawn="1"/>
          </p:nvSpPr>
          <p:spPr>
            <a:xfrm flipH="1">
              <a:off x="0" y="0"/>
              <a:ext cx="4078800" cy="4289060"/>
            </a:xfrm>
            <a:custGeom>
              <a:avLst/>
              <a:gdLst>
                <a:gd name="connsiteX0" fmla="*/ 4075625 w 4078800"/>
                <a:gd name="connsiteY0" fmla="*/ 0 h 4289060"/>
                <a:gd name="connsiteX1" fmla="*/ 33 w 4078800"/>
                <a:gd name="connsiteY1" fmla="*/ 0 h 4289060"/>
                <a:gd name="connsiteX2" fmla="*/ 33 w 4078800"/>
                <a:gd name="connsiteY2" fmla="*/ 1365742 h 4289060"/>
                <a:gd name="connsiteX3" fmla="*/ 0 w 4078800"/>
                <a:gd name="connsiteY3" fmla="*/ 1365742 h 4289060"/>
                <a:gd name="connsiteX4" fmla="*/ 0 w 4078800"/>
                <a:gd name="connsiteY4" fmla="*/ 1495475 h 4289060"/>
                <a:gd name="connsiteX5" fmla="*/ 0 w 4078800"/>
                <a:gd name="connsiteY5" fmla="*/ 1512355 h 4289060"/>
                <a:gd name="connsiteX6" fmla="*/ 852 w 4078800"/>
                <a:gd name="connsiteY6" fmla="*/ 1512355 h 4289060"/>
                <a:gd name="connsiteX7" fmla="*/ 5021 w 4078800"/>
                <a:gd name="connsiteY7" fmla="*/ 1594906 h 4289060"/>
                <a:gd name="connsiteX8" fmla="*/ 788436 w 4078800"/>
                <a:gd name="connsiteY8" fmla="*/ 2450558 h 4289060"/>
                <a:gd name="connsiteX9" fmla="*/ 947822 w 4078800"/>
                <a:gd name="connsiteY9" fmla="*/ 2465623 h 4289060"/>
                <a:gd name="connsiteX10" fmla="*/ 1019165 w 4078800"/>
                <a:gd name="connsiteY10" fmla="*/ 2468274 h 4289060"/>
                <a:gd name="connsiteX11" fmla="*/ 1023932 w 4078800"/>
                <a:gd name="connsiteY11" fmla="*/ 2468819 h 4289060"/>
                <a:gd name="connsiteX12" fmla="*/ 1099338 w 4078800"/>
                <a:gd name="connsiteY12" fmla="*/ 2472167 h 4289060"/>
                <a:gd name="connsiteX13" fmla="*/ 2036975 w 4078800"/>
                <a:gd name="connsiteY13" fmla="*/ 3314692 h 4289060"/>
                <a:gd name="connsiteX14" fmla="*/ 2048354 w 4078800"/>
                <a:gd name="connsiteY14" fmla="*/ 3390845 h 4289060"/>
                <a:gd name="connsiteX15" fmla="*/ 2049060 w 4078800"/>
                <a:gd name="connsiteY15" fmla="*/ 3390845 h 4289060"/>
                <a:gd name="connsiteX16" fmla="*/ 2060810 w 4078800"/>
                <a:gd name="connsiteY16" fmla="*/ 3469473 h 4289060"/>
                <a:gd name="connsiteX17" fmla="*/ 3060082 w 4078800"/>
                <a:gd name="connsiteY17" fmla="*/ 4289060 h 4289060"/>
                <a:gd name="connsiteX18" fmla="*/ 4073540 w 4078800"/>
                <a:gd name="connsiteY18" fmla="*/ 3374553 h 4289060"/>
                <a:gd name="connsiteX19" fmla="*/ 4077907 w 4078800"/>
                <a:gd name="connsiteY19" fmla="*/ 3288082 h 4289060"/>
                <a:gd name="connsiteX20" fmla="*/ 4078800 w 4078800"/>
                <a:gd name="connsiteY20" fmla="*/ 3288082 h 4289060"/>
                <a:gd name="connsiteX21" fmla="*/ 4078800 w 4078800"/>
                <a:gd name="connsiteY21" fmla="*/ 3270401 h 4289060"/>
                <a:gd name="connsiteX22" fmla="*/ 4078800 w 4078800"/>
                <a:gd name="connsiteY22" fmla="*/ 2556894 h 4289060"/>
                <a:gd name="connsiteX23" fmla="*/ 4078800 w 4078800"/>
                <a:gd name="connsiteY23" fmla="*/ 2539213 h 4289060"/>
                <a:gd name="connsiteX24" fmla="*/ 4078800 w 4078800"/>
                <a:gd name="connsiteY24" fmla="*/ 1365742 h 4289060"/>
                <a:gd name="connsiteX25" fmla="*/ 4075625 w 4078800"/>
                <a:gd name="connsiteY25" fmla="*/ 1365742 h 4289060"/>
                <a:gd name="connsiteX26" fmla="*/ 4075625 w 4078800"/>
                <a:gd name="connsiteY26" fmla="*/ 0 h 42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8800" h="4289060">
                  <a:moveTo>
                    <a:pt x="4075625" y="0"/>
                  </a:moveTo>
                  <a:lnTo>
                    <a:pt x="33" y="0"/>
                  </a:lnTo>
                  <a:lnTo>
                    <a:pt x="33" y="1365742"/>
                  </a:lnTo>
                  <a:lnTo>
                    <a:pt x="0" y="1365742"/>
                  </a:lnTo>
                  <a:lnTo>
                    <a:pt x="0" y="1495475"/>
                  </a:lnTo>
                  <a:lnTo>
                    <a:pt x="0" y="1512355"/>
                  </a:lnTo>
                  <a:lnTo>
                    <a:pt x="852" y="1512355"/>
                  </a:lnTo>
                  <a:lnTo>
                    <a:pt x="5021" y="1594906"/>
                  </a:lnTo>
                  <a:cubicBezTo>
                    <a:pt x="48599" y="2023989"/>
                    <a:pt x="371142" y="2370608"/>
                    <a:pt x="788436" y="2450558"/>
                  </a:cubicBezTo>
                  <a:lnTo>
                    <a:pt x="947822" y="2465623"/>
                  </a:lnTo>
                  <a:lnTo>
                    <a:pt x="1019165" y="2468274"/>
                  </a:lnTo>
                  <a:lnTo>
                    <a:pt x="1023932" y="2468819"/>
                  </a:lnTo>
                  <a:lnTo>
                    <a:pt x="1099338" y="2472167"/>
                  </a:lnTo>
                  <a:cubicBezTo>
                    <a:pt x="1567418" y="2513921"/>
                    <a:pt x="1947308" y="2862104"/>
                    <a:pt x="2036975" y="3314692"/>
                  </a:cubicBezTo>
                  <a:lnTo>
                    <a:pt x="2048354" y="3390845"/>
                  </a:lnTo>
                  <a:lnTo>
                    <a:pt x="2049060" y="3390845"/>
                  </a:lnTo>
                  <a:lnTo>
                    <a:pt x="2060810" y="3469473"/>
                  </a:lnTo>
                  <a:cubicBezTo>
                    <a:pt x="2153388" y="3936757"/>
                    <a:pt x="2565591" y="4289060"/>
                    <a:pt x="3060082" y="4289060"/>
                  </a:cubicBezTo>
                  <a:cubicBezTo>
                    <a:pt x="3587541" y="4289060"/>
                    <a:pt x="4021373" y="3888218"/>
                    <a:pt x="4073540" y="3374553"/>
                  </a:cubicBezTo>
                  <a:lnTo>
                    <a:pt x="4077907" y="3288082"/>
                  </a:lnTo>
                  <a:lnTo>
                    <a:pt x="4078800" y="3288082"/>
                  </a:lnTo>
                  <a:lnTo>
                    <a:pt x="4078800" y="3270401"/>
                  </a:lnTo>
                  <a:lnTo>
                    <a:pt x="4078800" y="2556894"/>
                  </a:lnTo>
                  <a:lnTo>
                    <a:pt x="4078800" y="2539213"/>
                  </a:lnTo>
                  <a:lnTo>
                    <a:pt x="4078800" y="1365742"/>
                  </a:lnTo>
                  <a:lnTo>
                    <a:pt x="4075625" y="1365742"/>
                  </a:lnTo>
                  <a:lnTo>
                    <a:pt x="4075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27542E-5D26-5D8C-83FE-F408CBAA74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4691F0BE-427F-5859-0116-5EA7D98D44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369" y="5673767"/>
            <a:ext cx="7311390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51DD15-7B40-C553-7936-E3ABC614BA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60020" y="-298446"/>
            <a:ext cx="11513820" cy="5702300"/>
          </a:xfrm>
          <a:custGeom>
            <a:avLst/>
            <a:gdLst>
              <a:gd name="connsiteX0" fmla="*/ 222105 w 11513820"/>
              <a:gd name="connsiteY0" fmla="*/ 0 h 5702300"/>
              <a:gd name="connsiteX1" fmla="*/ 11291715 w 11513820"/>
              <a:gd name="connsiteY1" fmla="*/ 0 h 5702300"/>
              <a:gd name="connsiteX2" fmla="*/ 11513820 w 11513820"/>
              <a:gd name="connsiteY2" fmla="*/ 222105 h 5702300"/>
              <a:gd name="connsiteX3" fmla="*/ 11513820 w 11513820"/>
              <a:gd name="connsiteY3" fmla="*/ 5480195 h 5702300"/>
              <a:gd name="connsiteX4" fmla="*/ 11291715 w 11513820"/>
              <a:gd name="connsiteY4" fmla="*/ 5702300 h 5702300"/>
              <a:gd name="connsiteX5" fmla="*/ 222105 w 11513820"/>
              <a:gd name="connsiteY5" fmla="*/ 5702300 h 5702300"/>
              <a:gd name="connsiteX6" fmla="*/ 0 w 11513820"/>
              <a:gd name="connsiteY6" fmla="*/ 5480195 h 5702300"/>
              <a:gd name="connsiteX7" fmla="*/ 0 w 11513820"/>
              <a:gd name="connsiteY7" fmla="*/ 222105 h 5702300"/>
              <a:gd name="connsiteX8" fmla="*/ 222105 w 11513820"/>
              <a:gd name="connsiteY8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13820" h="5702300">
                <a:moveTo>
                  <a:pt x="222105" y="0"/>
                </a:moveTo>
                <a:lnTo>
                  <a:pt x="11291715" y="0"/>
                </a:lnTo>
                <a:cubicBezTo>
                  <a:pt x="11414380" y="0"/>
                  <a:pt x="11513820" y="99440"/>
                  <a:pt x="11513820" y="222105"/>
                </a:cubicBezTo>
                <a:lnTo>
                  <a:pt x="11513820" y="5480195"/>
                </a:lnTo>
                <a:cubicBezTo>
                  <a:pt x="11513820" y="5602860"/>
                  <a:pt x="11414380" y="5702300"/>
                  <a:pt x="11291715" y="5702300"/>
                </a:cubicBezTo>
                <a:lnTo>
                  <a:pt x="222105" y="5702300"/>
                </a:lnTo>
                <a:cubicBezTo>
                  <a:pt x="99440" y="5702300"/>
                  <a:pt x="0" y="5602860"/>
                  <a:pt x="0" y="5480195"/>
                </a:cubicBezTo>
                <a:lnTo>
                  <a:pt x="0" y="222105"/>
                </a:lnTo>
                <a:cubicBezTo>
                  <a:pt x="0" y="99440"/>
                  <a:pt x="99440" y="0"/>
                  <a:pt x="222105" y="0"/>
                </a:cubicBezTo>
                <a:close/>
              </a:path>
            </a:pathLst>
          </a:custGeom>
          <a:blipFill>
            <a:blip r:embed="rId2"/>
            <a:stretch>
              <a:fillRect l="-5449" t="-7395" r="-2467" b="-47388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1E581DB9-D39A-81AD-DFFC-23E87D5F4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7085" y="5007559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4D9EC64E-2CEC-1D35-F769-B99CB283BE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3648E82-A26C-F862-0109-CBBBAC0235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Slid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00239A00-2E85-E4C0-39CA-547F81D47270}"/>
              </a:ext>
            </a:extLst>
          </p:cNvPr>
          <p:cNvSpPr/>
          <p:nvPr userDrawn="1"/>
        </p:nvSpPr>
        <p:spPr>
          <a:xfrm>
            <a:off x="0" y="0"/>
            <a:ext cx="2002366" cy="5568973"/>
          </a:xfrm>
          <a:custGeom>
            <a:avLst/>
            <a:gdLst>
              <a:gd name="connsiteX0" fmla="*/ 0 w 2002366"/>
              <a:gd name="connsiteY0" fmla="*/ 0 h 5568973"/>
              <a:gd name="connsiteX1" fmla="*/ 2002366 w 2002366"/>
              <a:gd name="connsiteY1" fmla="*/ 0 h 5568973"/>
              <a:gd name="connsiteX2" fmla="*/ 2002366 w 2002366"/>
              <a:gd name="connsiteY2" fmla="*/ 1107484 h 5568973"/>
              <a:gd name="connsiteX3" fmla="*/ 2002366 w 2002366"/>
              <a:gd name="connsiteY3" fmla="*/ 1544655 h 5568973"/>
              <a:gd name="connsiteX4" fmla="*/ 2002366 w 2002366"/>
              <a:gd name="connsiteY4" fmla="*/ 1562033 h 5568973"/>
              <a:gd name="connsiteX5" fmla="*/ 2002366 w 2002366"/>
              <a:gd name="connsiteY5" fmla="*/ 1826128 h 5568973"/>
              <a:gd name="connsiteX6" fmla="*/ 2002366 w 2002366"/>
              <a:gd name="connsiteY6" fmla="*/ 3849146 h 5568973"/>
              <a:gd name="connsiteX7" fmla="*/ 2002366 w 2002366"/>
              <a:gd name="connsiteY7" fmla="*/ 3866524 h 5568973"/>
              <a:gd name="connsiteX8" fmla="*/ 2002366 w 2002366"/>
              <a:gd name="connsiteY8" fmla="*/ 4567791 h 5568973"/>
              <a:gd name="connsiteX9" fmla="*/ 2002366 w 2002366"/>
              <a:gd name="connsiteY9" fmla="*/ 4585168 h 5568973"/>
              <a:gd name="connsiteX10" fmla="*/ 2001489 w 2002366"/>
              <a:gd name="connsiteY10" fmla="*/ 4585168 h 5568973"/>
              <a:gd name="connsiteX11" fmla="*/ 1997197 w 2002366"/>
              <a:gd name="connsiteY11" fmla="*/ 4670156 h 5568973"/>
              <a:gd name="connsiteX12" fmla="*/ 1001183 w 2002366"/>
              <a:gd name="connsiteY12" fmla="*/ 5568973 h 5568973"/>
              <a:gd name="connsiteX13" fmla="*/ 5169 w 2002366"/>
              <a:gd name="connsiteY13" fmla="*/ 4670156 h 5568973"/>
              <a:gd name="connsiteX14" fmla="*/ 877 w 2002366"/>
              <a:gd name="connsiteY14" fmla="*/ 4585168 h 5568973"/>
              <a:gd name="connsiteX15" fmla="*/ 0 w 2002366"/>
              <a:gd name="connsiteY15" fmla="*/ 4585168 h 5568973"/>
              <a:gd name="connsiteX16" fmla="*/ 0 w 2002366"/>
              <a:gd name="connsiteY16" fmla="*/ 4567791 h 5568973"/>
              <a:gd name="connsiteX17" fmla="*/ 0 w 2002366"/>
              <a:gd name="connsiteY17" fmla="*/ 3866524 h 5568973"/>
              <a:gd name="connsiteX18" fmla="*/ 0 w 2002366"/>
              <a:gd name="connsiteY18" fmla="*/ 3849146 h 5568973"/>
              <a:gd name="connsiteX19" fmla="*/ 0 w 2002366"/>
              <a:gd name="connsiteY19" fmla="*/ 1826128 h 5568973"/>
              <a:gd name="connsiteX20" fmla="*/ 0 w 2002366"/>
              <a:gd name="connsiteY20" fmla="*/ 1562033 h 5568973"/>
              <a:gd name="connsiteX21" fmla="*/ 0 w 2002366"/>
              <a:gd name="connsiteY21" fmla="*/ 1544655 h 5568973"/>
              <a:gd name="connsiteX22" fmla="*/ 0 w 2002366"/>
              <a:gd name="connsiteY22" fmla="*/ 1107484 h 5568973"/>
              <a:gd name="connsiteX23" fmla="*/ 0 w 2002366"/>
              <a:gd name="connsiteY23" fmla="*/ 0 h 556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02366" h="5568973">
                <a:moveTo>
                  <a:pt x="0" y="0"/>
                </a:moveTo>
                <a:lnTo>
                  <a:pt x="2002366" y="0"/>
                </a:lnTo>
                <a:lnTo>
                  <a:pt x="2002366" y="1107484"/>
                </a:lnTo>
                <a:lnTo>
                  <a:pt x="2002366" y="1544655"/>
                </a:lnTo>
                <a:lnTo>
                  <a:pt x="2002366" y="1562033"/>
                </a:lnTo>
                <a:lnTo>
                  <a:pt x="2002366" y="1826128"/>
                </a:lnTo>
                <a:lnTo>
                  <a:pt x="2002366" y="3849146"/>
                </a:lnTo>
                <a:lnTo>
                  <a:pt x="2002366" y="3866524"/>
                </a:lnTo>
                <a:lnTo>
                  <a:pt x="2002366" y="4567791"/>
                </a:lnTo>
                <a:lnTo>
                  <a:pt x="2002366" y="4585168"/>
                </a:lnTo>
                <a:lnTo>
                  <a:pt x="2001489" y="4585168"/>
                </a:lnTo>
                <a:lnTo>
                  <a:pt x="1997197" y="4670156"/>
                </a:lnTo>
                <a:cubicBezTo>
                  <a:pt x="1945927" y="5175008"/>
                  <a:pt x="1519563" y="5568973"/>
                  <a:pt x="1001183" y="5568973"/>
                </a:cubicBezTo>
                <a:cubicBezTo>
                  <a:pt x="482803" y="5568973"/>
                  <a:pt x="56439" y="5175008"/>
                  <a:pt x="5169" y="4670156"/>
                </a:cubicBezTo>
                <a:lnTo>
                  <a:pt x="877" y="4585168"/>
                </a:lnTo>
                <a:lnTo>
                  <a:pt x="0" y="4585168"/>
                </a:lnTo>
                <a:lnTo>
                  <a:pt x="0" y="4567791"/>
                </a:lnTo>
                <a:lnTo>
                  <a:pt x="0" y="3866524"/>
                </a:lnTo>
                <a:lnTo>
                  <a:pt x="0" y="3849146"/>
                </a:lnTo>
                <a:lnTo>
                  <a:pt x="0" y="1826128"/>
                </a:lnTo>
                <a:lnTo>
                  <a:pt x="0" y="1562033"/>
                </a:lnTo>
                <a:lnTo>
                  <a:pt x="0" y="1544655"/>
                </a:lnTo>
                <a:lnTo>
                  <a:pt x="0" y="11074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327E039-585F-E119-83DC-C06C2349AA7A}"/>
              </a:ext>
            </a:extLst>
          </p:cNvPr>
          <p:cNvSpPr/>
          <p:nvPr userDrawn="1"/>
        </p:nvSpPr>
        <p:spPr>
          <a:xfrm>
            <a:off x="-1" y="0"/>
            <a:ext cx="3478703" cy="2788795"/>
          </a:xfrm>
          <a:custGeom>
            <a:avLst/>
            <a:gdLst>
              <a:gd name="connsiteX0" fmla="*/ 0 w 3478703"/>
              <a:gd name="connsiteY0" fmla="*/ 0 h 2788795"/>
              <a:gd name="connsiteX1" fmla="*/ 3478703 w 3478703"/>
              <a:gd name="connsiteY1" fmla="*/ 0 h 2788795"/>
              <a:gd name="connsiteX2" fmla="*/ 3478703 w 3478703"/>
              <a:gd name="connsiteY2" fmla="*/ 829311 h 2788795"/>
              <a:gd name="connsiteX3" fmla="*/ 3478703 w 3478703"/>
              <a:gd name="connsiteY3" fmla="*/ 863322 h 2788795"/>
              <a:gd name="connsiteX4" fmla="*/ 3476986 w 3478703"/>
              <a:gd name="connsiteY4" fmla="*/ 863322 h 2788795"/>
              <a:gd name="connsiteX5" fmla="*/ 3468586 w 3478703"/>
              <a:gd name="connsiteY5" fmla="*/ 1029657 h 2788795"/>
              <a:gd name="connsiteX6" fmla="*/ 1519219 w 3478703"/>
              <a:gd name="connsiteY6" fmla="*/ 2788795 h 2788795"/>
              <a:gd name="connsiteX7" fmla="*/ 76704 w 3478703"/>
              <a:gd name="connsiteY7" fmla="*/ 2155499 h 2788795"/>
              <a:gd name="connsiteX8" fmla="*/ 0 w 3478703"/>
              <a:gd name="connsiteY8" fmla="*/ 2064227 h 2788795"/>
              <a:gd name="connsiteX9" fmla="*/ 0 w 3478703"/>
              <a:gd name="connsiteY9" fmla="*/ 0 h 27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78703" h="2788795">
                <a:moveTo>
                  <a:pt x="0" y="0"/>
                </a:moveTo>
                <a:lnTo>
                  <a:pt x="3478703" y="0"/>
                </a:lnTo>
                <a:lnTo>
                  <a:pt x="3478703" y="829311"/>
                </a:lnTo>
                <a:lnTo>
                  <a:pt x="3478703" y="863322"/>
                </a:lnTo>
                <a:lnTo>
                  <a:pt x="3476986" y="863322"/>
                </a:lnTo>
                <a:lnTo>
                  <a:pt x="3468586" y="1029657"/>
                </a:lnTo>
                <a:cubicBezTo>
                  <a:pt x="3368242" y="2017739"/>
                  <a:pt x="2533776" y="2788795"/>
                  <a:pt x="1519219" y="2788795"/>
                </a:cubicBezTo>
                <a:cubicBezTo>
                  <a:pt x="948530" y="2788795"/>
                  <a:pt x="434823" y="2544828"/>
                  <a:pt x="76704" y="2155499"/>
                </a:cubicBezTo>
                <a:lnTo>
                  <a:pt x="0" y="20642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B1E60B5-BB9A-F444-8331-D573E00C9E51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78020" y="3712842"/>
            <a:ext cx="6035959" cy="365125"/>
          </a:xfrm>
        </p:spPr>
        <p:txBody>
          <a:bodyPr anchor="t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FF531-88A3-5480-6007-AD0861DFC9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  <p:pic>
        <p:nvPicPr>
          <p:cNvPr id="16" name="Picture 15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43595D87-3214-15E1-FA8F-F4F01B78BB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1191520"/>
            <a:ext cx="996415" cy="1660693"/>
          </a:xfrm>
          <a:prstGeom prst="rect">
            <a:avLst/>
          </a:prstGeom>
        </p:spPr>
      </p:pic>
      <p:pic>
        <p:nvPicPr>
          <p:cNvPr id="27" name="Picture 26" descr="A white letter e on a black background&#10;&#10;Description automatically generated">
            <a:extLst>
              <a:ext uri="{FF2B5EF4-FFF2-40B4-BE49-F238E27FC236}">
                <a16:creationId xmlns:a16="http://schemas.microsoft.com/office/drawing/2014/main" id="{F224E811-D8E3-F98A-3001-8E12E65F43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9"/>
            <a:ext cx="1116952" cy="18615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8E3B0-40C3-B51A-61D5-0A3B1D21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20" y="2331371"/>
            <a:ext cx="6035958" cy="1381470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5869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33D2AFE-2236-FBD6-028E-C6B25608D0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73487" y="1005168"/>
            <a:ext cx="6360457" cy="430298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2"/>
            <a:stretch>
              <a:fillRect l="-5449" t="-7394" r="-2467" b="-5757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697E03D-BE4E-C100-78F1-573E5BD814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9360" y="1005168"/>
            <a:ext cx="6360457" cy="430298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3"/>
            <a:stretch>
              <a:fillRect l="-5449" t="-7394" r="-2467" b="-12659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4691F0BE-427F-5859-0116-5EA7D98D44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6675" y="5440162"/>
            <a:ext cx="6194166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83EAA14-84BE-680C-6159-5AE0080FA1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0096" y="5440162"/>
            <a:ext cx="3762934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4687D399-A83E-2EBD-2C4C-97E14EF580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86167" y="4929482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E6155205-8AD9-099A-4B6D-B940AA4E2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28356" y="4929481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3E6B9D5D-A3F0-580D-46E9-A52C151926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4A1B172-E255-C081-7F1B-96CAAF41B0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70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C11F065-F24B-CF55-83D6-4AFA2A468C33}"/>
              </a:ext>
            </a:extLst>
          </p:cNvPr>
          <p:cNvSpPr/>
          <p:nvPr userDrawn="1"/>
        </p:nvSpPr>
        <p:spPr>
          <a:xfrm>
            <a:off x="7003444" y="0"/>
            <a:ext cx="5188558" cy="5168867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EAF4BACD-B65F-781C-D6EB-EB9C24C8A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9406666" y="2532756"/>
            <a:ext cx="3284674" cy="258921"/>
          </a:xfrm>
        </p:spPr>
        <p:txBody>
          <a:bodyPr/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217BDC40-80E6-F47F-FCC5-E1F7678501A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1393074" y="783474"/>
            <a:ext cx="9405852" cy="5291052"/>
          </a:xfrm>
          <a:custGeom>
            <a:avLst/>
            <a:gdLst>
              <a:gd name="connsiteX0" fmla="*/ 258838 w 9405852"/>
              <a:gd name="connsiteY0" fmla="*/ 0 h 5291052"/>
              <a:gd name="connsiteX1" fmla="*/ 9147014 w 9405852"/>
              <a:gd name="connsiteY1" fmla="*/ 0 h 5291052"/>
              <a:gd name="connsiteX2" fmla="*/ 9405852 w 9405852"/>
              <a:gd name="connsiteY2" fmla="*/ 258838 h 5291052"/>
              <a:gd name="connsiteX3" fmla="*/ 9405852 w 9405852"/>
              <a:gd name="connsiteY3" fmla="*/ 5032214 h 5291052"/>
              <a:gd name="connsiteX4" fmla="*/ 9147014 w 9405852"/>
              <a:gd name="connsiteY4" fmla="*/ 5291052 h 5291052"/>
              <a:gd name="connsiteX5" fmla="*/ 258838 w 9405852"/>
              <a:gd name="connsiteY5" fmla="*/ 5291052 h 5291052"/>
              <a:gd name="connsiteX6" fmla="*/ 0 w 9405852"/>
              <a:gd name="connsiteY6" fmla="*/ 5032214 h 5291052"/>
              <a:gd name="connsiteX7" fmla="*/ 0 w 9405852"/>
              <a:gd name="connsiteY7" fmla="*/ 258838 h 5291052"/>
              <a:gd name="connsiteX8" fmla="*/ 258838 w 9405852"/>
              <a:gd name="connsiteY8" fmla="*/ 0 h 529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05852" h="5291052">
                <a:moveTo>
                  <a:pt x="258838" y="0"/>
                </a:moveTo>
                <a:lnTo>
                  <a:pt x="9147014" y="0"/>
                </a:lnTo>
                <a:cubicBezTo>
                  <a:pt x="9289966" y="0"/>
                  <a:pt x="9405852" y="115886"/>
                  <a:pt x="9405852" y="258838"/>
                </a:cubicBezTo>
                <a:lnTo>
                  <a:pt x="9405852" y="5032214"/>
                </a:lnTo>
                <a:cubicBezTo>
                  <a:pt x="9405852" y="5175166"/>
                  <a:pt x="9289966" y="5291052"/>
                  <a:pt x="9147014" y="5291052"/>
                </a:cubicBezTo>
                <a:lnTo>
                  <a:pt x="258838" y="5291052"/>
                </a:lnTo>
                <a:cubicBezTo>
                  <a:pt x="115886" y="5291052"/>
                  <a:pt x="0" y="5175166"/>
                  <a:pt x="0" y="5032214"/>
                </a:cubicBezTo>
                <a:lnTo>
                  <a:pt x="0" y="258838"/>
                </a:lnTo>
                <a:cubicBezTo>
                  <a:pt x="0" y="115886"/>
                  <a:pt x="115886" y="0"/>
                  <a:pt x="2588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media</a:t>
            </a:r>
            <a:endParaRPr lang="en-NL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43A60D79-9128-EA6E-F95F-F74B3E81E6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EDBEADE-B17A-7E90-AFEC-1A6672C98D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09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0">
            <a:extLst>
              <a:ext uri="{FF2B5EF4-FFF2-40B4-BE49-F238E27FC236}">
                <a16:creationId xmlns:a16="http://schemas.microsoft.com/office/drawing/2014/main" id="{82C8F5B2-0681-C3F8-25AD-12D8E2325EFC}"/>
              </a:ext>
            </a:extLst>
          </p:cNvPr>
          <p:cNvSpPr/>
          <p:nvPr userDrawn="1"/>
        </p:nvSpPr>
        <p:spPr>
          <a:xfrm rot="5400000">
            <a:off x="7827991" y="3948533"/>
            <a:ext cx="6765980" cy="2002366"/>
          </a:xfrm>
          <a:custGeom>
            <a:avLst/>
            <a:gdLst>
              <a:gd name="connsiteX0" fmla="*/ 11891078 w 11891078"/>
              <a:gd name="connsiteY0" fmla="*/ 3519119 h 3519119"/>
              <a:gd name="connsiteX1" fmla="*/ 7840980 w 11891078"/>
              <a:gd name="connsiteY1" fmla="*/ 3519119 h 3519119"/>
              <a:gd name="connsiteX2" fmla="*/ 7072660 w 11891078"/>
              <a:gd name="connsiteY2" fmla="*/ 3519119 h 3519119"/>
              <a:gd name="connsiteX3" fmla="*/ 7042119 w 11891078"/>
              <a:gd name="connsiteY3" fmla="*/ 3519119 h 3519119"/>
              <a:gd name="connsiteX4" fmla="*/ 6577977 w 11891078"/>
              <a:gd name="connsiteY4" fmla="*/ 3519119 h 3519119"/>
              <a:gd name="connsiteX5" fmla="*/ 3022562 w 11891078"/>
              <a:gd name="connsiteY5" fmla="*/ 3519119 h 3519119"/>
              <a:gd name="connsiteX6" fmla="*/ 2992021 w 11891078"/>
              <a:gd name="connsiteY6" fmla="*/ 3519119 h 3519119"/>
              <a:gd name="connsiteX7" fmla="*/ 1759559 w 11891078"/>
              <a:gd name="connsiteY7" fmla="*/ 3519119 h 3519119"/>
              <a:gd name="connsiteX8" fmla="*/ 1729018 w 11891078"/>
              <a:gd name="connsiteY8" fmla="*/ 3519119 h 3519119"/>
              <a:gd name="connsiteX9" fmla="*/ 1729018 w 11891078"/>
              <a:gd name="connsiteY9" fmla="*/ 3517577 h 3519119"/>
              <a:gd name="connsiteX10" fmla="*/ 1579654 w 11891078"/>
              <a:gd name="connsiteY10" fmla="*/ 3510034 h 3519119"/>
              <a:gd name="connsiteX11" fmla="*/ 0 w 11891078"/>
              <a:gd name="connsiteY11" fmla="*/ 1759559 h 3519119"/>
              <a:gd name="connsiteX12" fmla="*/ 1579654 w 11891078"/>
              <a:gd name="connsiteY12" fmla="*/ 9085 h 3519119"/>
              <a:gd name="connsiteX13" fmla="*/ 1729018 w 11891078"/>
              <a:gd name="connsiteY13" fmla="*/ 1542 h 3519119"/>
              <a:gd name="connsiteX14" fmla="*/ 1729018 w 11891078"/>
              <a:gd name="connsiteY14" fmla="*/ 0 h 3519119"/>
              <a:gd name="connsiteX15" fmla="*/ 1759559 w 11891078"/>
              <a:gd name="connsiteY15" fmla="*/ 0 h 3519119"/>
              <a:gd name="connsiteX16" fmla="*/ 2992021 w 11891078"/>
              <a:gd name="connsiteY16" fmla="*/ 0 h 3519119"/>
              <a:gd name="connsiteX17" fmla="*/ 3022562 w 11891078"/>
              <a:gd name="connsiteY17" fmla="*/ 0 h 3519119"/>
              <a:gd name="connsiteX18" fmla="*/ 6577977 w 11891078"/>
              <a:gd name="connsiteY18" fmla="*/ 0 h 3519119"/>
              <a:gd name="connsiteX19" fmla="*/ 7042119 w 11891078"/>
              <a:gd name="connsiteY19" fmla="*/ 0 h 3519119"/>
              <a:gd name="connsiteX20" fmla="*/ 7072661 w 11891078"/>
              <a:gd name="connsiteY20" fmla="*/ 0 h 3519119"/>
              <a:gd name="connsiteX21" fmla="*/ 7840980 w 11891078"/>
              <a:gd name="connsiteY21" fmla="*/ 0 h 3519119"/>
              <a:gd name="connsiteX22" fmla="*/ 11891078 w 11891078"/>
              <a:gd name="connsiteY22" fmla="*/ 0 h 35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891078" h="3519119">
                <a:moveTo>
                  <a:pt x="11891078" y="3519119"/>
                </a:moveTo>
                <a:lnTo>
                  <a:pt x="7840980" y="3519119"/>
                </a:lnTo>
                <a:lnTo>
                  <a:pt x="7072660" y="3519119"/>
                </a:lnTo>
                <a:lnTo>
                  <a:pt x="7042119" y="3519119"/>
                </a:lnTo>
                <a:lnTo>
                  <a:pt x="6577977" y="3519119"/>
                </a:lnTo>
                <a:lnTo>
                  <a:pt x="3022562" y="3519119"/>
                </a:lnTo>
                <a:lnTo>
                  <a:pt x="2992021" y="3519119"/>
                </a:lnTo>
                <a:lnTo>
                  <a:pt x="1759559" y="3519119"/>
                </a:lnTo>
                <a:lnTo>
                  <a:pt x="1729018" y="3519119"/>
                </a:lnTo>
                <a:lnTo>
                  <a:pt x="1729018" y="3517577"/>
                </a:lnTo>
                <a:lnTo>
                  <a:pt x="1579654" y="3510034"/>
                </a:lnTo>
                <a:cubicBezTo>
                  <a:pt x="692386" y="3419928"/>
                  <a:pt x="0" y="2670602"/>
                  <a:pt x="0" y="1759559"/>
                </a:cubicBezTo>
                <a:cubicBezTo>
                  <a:pt x="0" y="848517"/>
                  <a:pt x="692386" y="99191"/>
                  <a:pt x="1579654" y="9085"/>
                </a:cubicBezTo>
                <a:lnTo>
                  <a:pt x="1729018" y="1542"/>
                </a:lnTo>
                <a:lnTo>
                  <a:pt x="1729018" y="0"/>
                </a:lnTo>
                <a:lnTo>
                  <a:pt x="1759559" y="0"/>
                </a:lnTo>
                <a:lnTo>
                  <a:pt x="2992021" y="0"/>
                </a:lnTo>
                <a:lnTo>
                  <a:pt x="3022562" y="0"/>
                </a:lnTo>
                <a:lnTo>
                  <a:pt x="6577977" y="0"/>
                </a:lnTo>
                <a:lnTo>
                  <a:pt x="7042119" y="0"/>
                </a:lnTo>
                <a:lnTo>
                  <a:pt x="7072661" y="0"/>
                </a:lnTo>
                <a:lnTo>
                  <a:pt x="7840980" y="0"/>
                </a:lnTo>
                <a:lnTo>
                  <a:pt x="118910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E06FB0A-B483-08A9-2EAA-39FFF172457E}"/>
              </a:ext>
            </a:extLst>
          </p:cNvPr>
          <p:cNvSpPr/>
          <p:nvPr userDrawn="1"/>
        </p:nvSpPr>
        <p:spPr>
          <a:xfrm>
            <a:off x="9081775" y="4688882"/>
            <a:ext cx="3139496" cy="3852837"/>
          </a:xfrm>
          <a:custGeom>
            <a:avLst/>
            <a:gdLst>
              <a:gd name="connsiteX0" fmla="*/ 1567800 w 3139496"/>
              <a:gd name="connsiteY0" fmla="*/ 0 h 3852837"/>
              <a:gd name="connsiteX1" fmla="*/ 3135600 w 3139496"/>
              <a:gd name="connsiteY1" fmla="*/ 1568369 h 3852837"/>
              <a:gd name="connsiteX2" fmla="*/ 3139496 w 3139496"/>
              <a:gd name="connsiteY2" fmla="*/ 1568369 h 3852837"/>
              <a:gd name="connsiteX3" fmla="*/ 3139496 w 3139496"/>
              <a:gd name="connsiteY3" fmla="*/ 3852837 h 3852837"/>
              <a:gd name="connsiteX4" fmla="*/ 3896 w 3139496"/>
              <a:gd name="connsiteY4" fmla="*/ 3852837 h 3852837"/>
              <a:gd name="connsiteX5" fmla="*/ 3896 w 3139496"/>
              <a:gd name="connsiteY5" fmla="*/ 1645552 h 3852837"/>
              <a:gd name="connsiteX6" fmla="*/ 0 w 3139496"/>
              <a:gd name="connsiteY6" fmla="*/ 1568369 h 3852837"/>
              <a:gd name="connsiteX7" fmla="*/ 1567800 w 3139496"/>
              <a:gd name="connsiteY7" fmla="*/ 0 h 38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3852837">
                <a:moveTo>
                  <a:pt x="1567800" y="0"/>
                </a:moveTo>
                <a:cubicBezTo>
                  <a:pt x="2433672" y="0"/>
                  <a:pt x="3135600" y="702183"/>
                  <a:pt x="3135600" y="1568369"/>
                </a:cubicBezTo>
                <a:lnTo>
                  <a:pt x="3139496" y="1568369"/>
                </a:lnTo>
                <a:lnTo>
                  <a:pt x="3139496" y="3852837"/>
                </a:lnTo>
                <a:lnTo>
                  <a:pt x="3896" y="3852837"/>
                </a:lnTo>
                <a:lnTo>
                  <a:pt x="3896" y="1645552"/>
                </a:lnTo>
                <a:lnTo>
                  <a:pt x="0" y="1568369"/>
                </a:lnTo>
                <a:cubicBezTo>
                  <a:pt x="0" y="702183"/>
                  <a:pt x="701928" y="0"/>
                  <a:pt x="1567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985A7D69-2B2C-6581-7994-C9C15F43E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90FBAC-8799-F914-47D4-EC426058E4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640D2D04-66B9-87F5-743F-5E451503A0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98318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58F042C0-E328-C40E-6F62-727D52EBE9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2592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FC2D00-1544-DDBD-6B81-7D75B629058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25454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138661B-1C1F-B3B5-AF6F-7BDEAD5F81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25454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BFA9AA6-C09E-B523-DA9C-626DF94FB5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69811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4CD525D-DCA0-7673-EB69-1AD4AC339CF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69811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08C52FDE-D2BD-1AA1-D9CD-E878C104E6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8318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  <a:endParaRPr lang="en-NL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CF258719-C20D-784C-E4A4-C5FE1B39CC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59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NL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215AAC3A-A925-2D2F-2083-1E0A4D88FC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5455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  <a:endParaRPr lang="en-NL"/>
          </a:p>
        </p:txBody>
      </p:sp>
      <p:sp>
        <p:nvSpPr>
          <p:cNvPr id="20" name="Text Placeholder 63">
            <a:extLst>
              <a:ext uri="{FF2B5EF4-FFF2-40B4-BE49-F238E27FC236}">
                <a16:creationId xmlns:a16="http://schemas.microsoft.com/office/drawing/2014/main" id="{94CD349E-C237-FD35-FA9C-6E7F2725E3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5455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  <a:endParaRPr lang="en-NL"/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257822BF-D416-382A-DE5D-A09D7D6A8A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6981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  <a:endParaRPr lang="en-NL"/>
          </a:p>
        </p:txBody>
      </p:sp>
      <p:sp>
        <p:nvSpPr>
          <p:cNvPr id="24" name="Text Placeholder 63">
            <a:extLst>
              <a:ext uri="{FF2B5EF4-FFF2-40B4-BE49-F238E27FC236}">
                <a16:creationId xmlns:a16="http://schemas.microsoft.com/office/drawing/2014/main" id="{B0186302-0ACF-EB40-9689-43B438AB22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69812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06</a:t>
            </a:r>
            <a:endParaRPr lang="en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956892-B1B5-54D1-52E4-E67D7CD08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64799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(dar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0">
            <a:extLst>
              <a:ext uri="{FF2B5EF4-FFF2-40B4-BE49-F238E27FC236}">
                <a16:creationId xmlns:a16="http://schemas.microsoft.com/office/drawing/2014/main" id="{82C8F5B2-0681-C3F8-25AD-12D8E2325EFC}"/>
              </a:ext>
            </a:extLst>
          </p:cNvPr>
          <p:cNvSpPr/>
          <p:nvPr userDrawn="1"/>
        </p:nvSpPr>
        <p:spPr>
          <a:xfrm rot="5400000">
            <a:off x="7827991" y="3948533"/>
            <a:ext cx="6765980" cy="2002366"/>
          </a:xfrm>
          <a:custGeom>
            <a:avLst/>
            <a:gdLst>
              <a:gd name="connsiteX0" fmla="*/ 11891078 w 11891078"/>
              <a:gd name="connsiteY0" fmla="*/ 3519119 h 3519119"/>
              <a:gd name="connsiteX1" fmla="*/ 7840980 w 11891078"/>
              <a:gd name="connsiteY1" fmla="*/ 3519119 h 3519119"/>
              <a:gd name="connsiteX2" fmla="*/ 7072660 w 11891078"/>
              <a:gd name="connsiteY2" fmla="*/ 3519119 h 3519119"/>
              <a:gd name="connsiteX3" fmla="*/ 7042119 w 11891078"/>
              <a:gd name="connsiteY3" fmla="*/ 3519119 h 3519119"/>
              <a:gd name="connsiteX4" fmla="*/ 6577977 w 11891078"/>
              <a:gd name="connsiteY4" fmla="*/ 3519119 h 3519119"/>
              <a:gd name="connsiteX5" fmla="*/ 3022562 w 11891078"/>
              <a:gd name="connsiteY5" fmla="*/ 3519119 h 3519119"/>
              <a:gd name="connsiteX6" fmla="*/ 2992021 w 11891078"/>
              <a:gd name="connsiteY6" fmla="*/ 3519119 h 3519119"/>
              <a:gd name="connsiteX7" fmla="*/ 1759559 w 11891078"/>
              <a:gd name="connsiteY7" fmla="*/ 3519119 h 3519119"/>
              <a:gd name="connsiteX8" fmla="*/ 1729018 w 11891078"/>
              <a:gd name="connsiteY8" fmla="*/ 3519119 h 3519119"/>
              <a:gd name="connsiteX9" fmla="*/ 1729018 w 11891078"/>
              <a:gd name="connsiteY9" fmla="*/ 3517577 h 3519119"/>
              <a:gd name="connsiteX10" fmla="*/ 1579654 w 11891078"/>
              <a:gd name="connsiteY10" fmla="*/ 3510034 h 3519119"/>
              <a:gd name="connsiteX11" fmla="*/ 0 w 11891078"/>
              <a:gd name="connsiteY11" fmla="*/ 1759559 h 3519119"/>
              <a:gd name="connsiteX12" fmla="*/ 1579654 w 11891078"/>
              <a:gd name="connsiteY12" fmla="*/ 9085 h 3519119"/>
              <a:gd name="connsiteX13" fmla="*/ 1729018 w 11891078"/>
              <a:gd name="connsiteY13" fmla="*/ 1542 h 3519119"/>
              <a:gd name="connsiteX14" fmla="*/ 1729018 w 11891078"/>
              <a:gd name="connsiteY14" fmla="*/ 0 h 3519119"/>
              <a:gd name="connsiteX15" fmla="*/ 1759559 w 11891078"/>
              <a:gd name="connsiteY15" fmla="*/ 0 h 3519119"/>
              <a:gd name="connsiteX16" fmla="*/ 2992021 w 11891078"/>
              <a:gd name="connsiteY16" fmla="*/ 0 h 3519119"/>
              <a:gd name="connsiteX17" fmla="*/ 3022562 w 11891078"/>
              <a:gd name="connsiteY17" fmla="*/ 0 h 3519119"/>
              <a:gd name="connsiteX18" fmla="*/ 6577977 w 11891078"/>
              <a:gd name="connsiteY18" fmla="*/ 0 h 3519119"/>
              <a:gd name="connsiteX19" fmla="*/ 7042119 w 11891078"/>
              <a:gd name="connsiteY19" fmla="*/ 0 h 3519119"/>
              <a:gd name="connsiteX20" fmla="*/ 7072661 w 11891078"/>
              <a:gd name="connsiteY20" fmla="*/ 0 h 3519119"/>
              <a:gd name="connsiteX21" fmla="*/ 7840980 w 11891078"/>
              <a:gd name="connsiteY21" fmla="*/ 0 h 3519119"/>
              <a:gd name="connsiteX22" fmla="*/ 11891078 w 11891078"/>
              <a:gd name="connsiteY22" fmla="*/ 0 h 35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891078" h="3519119">
                <a:moveTo>
                  <a:pt x="11891078" y="3519119"/>
                </a:moveTo>
                <a:lnTo>
                  <a:pt x="7840980" y="3519119"/>
                </a:lnTo>
                <a:lnTo>
                  <a:pt x="7072660" y="3519119"/>
                </a:lnTo>
                <a:lnTo>
                  <a:pt x="7042119" y="3519119"/>
                </a:lnTo>
                <a:lnTo>
                  <a:pt x="6577977" y="3519119"/>
                </a:lnTo>
                <a:lnTo>
                  <a:pt x="3022562" y="3519119"/>
                </a:lnTo>
                <a:lnTo>
                  <a:pt x="2992021" y="3519119"/>
                </a:lnTo>
                <a:lnTo>
                  <a:pt x="1759559" y="3519119"/>
                </a:lnTo>
                <a:lnTo>
                  <a:pt x="1729018" y="3519119"/>
                </a:lnTo>
                <a:lnTo>
                  <a:pt x="1729018" y="3517577"/>
                </a:lnTo>
                <a:lnTo>
                  <a:pt x="1579654" y="3510034"/>
                </a:lnTo>
                <a:cubicBezTo>
                  <a:pt x="692386" y="3419928"/>
                  <a:pt x="0" y="2670602"/>
                  <a:pt x="0" y="1759559"/>
                </a:cubicBezTo>
                <a:cubicBezTo>
                  <a:pt x="0" y="848517"/>
                  <a:pt x="692386" y="99191"/>
                  <a:pt x="1579654" y="9085"/>
                </a:cubicBezTo>
                <a:lnTo>
                  <a:pt x="1729018" y="1542"/>
                </a:lnTo>
                <a:lnTo>
                  <a:pt x="1729018" y="0"/>
                </a:lnTo>
                <a:lnTo>
                  <a:pt x="1759559" y="0"/>
                </a:lnTo>
                <a:lnTo>
                  <a:pt x="2992021" y="0"/>
                </a:lnTo>
                <a:lnTo>
                  <a:pt x="3022562" y="0"/>
                </a:lnTo>
                <a:lnTo>
                  <a:pt x="6577977" y="0"/>
                </a:lnTo>
                <a:lnTo>
                  <a:pt x="7042119" y="0"/>
                </a:lnTo>
                <a:lnTo>
                  <a:pt x="7072661" y="0"/>
                </a:lnTo>
                <a:lnTo>
                  <a:pt x="7840980" y="0"/>
                </a:lnTo>
                <a:lnTo>
                  <a:pt x="118910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E06FB0A-B483-08A9-2EAA-39FFF172457E}"/>
              </a:ext>
            </a:extLst>
          </p:cNvPr>
          <p:cNvSpPr/>
          <p:nvPr userDrawn="1"/>
        </p:nvSpPr>
        <p:spPr>
          <a:xfrm>
            <a:off x="9081775" y="4688882"/>
            <a:ext cx="3139496" cy="3852837"/>
          </a:xfrm>
          <a:custGeom>
            <a:avLst/>
            <a:gdLst>
              <a:gd name="connsiteX0" fmla="*/ 1567800 w 3139496"/>
              <a:gd name="connsiteY0" fmla="*/ 0 h 3852837"/>
              <a:gd name="connsiteX1" fmla="*/ 3135600 w 3139496"/>
              <a:gd name="connsiteY1" fmla="*/ 1568369 h 3852837"/>
              <a:gd name="connsiteX2" fmla="*/ 3139496 w 3139496"/>
              <a:gd name="connsiteY2" fmla="*/ 1568369 h 3852837"/>
              <a:gd name="connsiteX3" fmla="*/ 3139496 w 3139496"/>
              <a:gd name="connsiteY3" fmla="*/ 3852837 h 3852837"/>
              <a:gd name="connsiteX4" fmla="*/ 3896 w 3139496"/>
              <a:gd name="connsiteY4" fmla="*/ 3852837 h 3852837"/>
              <a:gd name="connsiteX5" fmla="*/ 3896 w 3139496"/>
              <a:gd name="connsiteY5" fmla="*/ 1645552 h 3852837"/>
              <a:gd name="connsiteX6" fmla="*/ 0 w 3139496"/>
              <a:gd name="connsiteY6" fmla="*/ 1568369 h 3852837"/>
              <a:gd name="connsiteX7" fmla="*/ 1567800 w 3139496"/>
              <a:gd name="connsiteY7" fmla="*/ 0 h 38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3852837">
                <a:moveTo>
                  <a:pt x="1567800" y="0"/>
                </a:moveTo>
                <a:cubicBezTo>
                  <a:pt x="2433672" y="0"/>
                  <a:pt x="3135600" y="702183"/>
                  <a:pt x="3135600" y="1568369"/>
                </a:cubicBezTo>
                <a:lnTo>
                  <a:pt x="3139496" y="1568369"/>
                </a:lnTo>
                <a:lnTo>
                  <a:pt x="3139496" y="3852837"/>
                </a:lnTo>
                <a:lnTo>
                  <a:pt x="3896" y="3852837"/>
                </a:lnTo>
                <a:lnTo>
                  <a:pt x="3896" y="1645552"/>
                </a:lnTo>
                <a:lnTo>
                  <a:pt x="0" y="1568369"/>
                </a:lnTo>
                <a:cubicBezTo>
                  <a:pt x="0" y="702183"/>
                  <a:pt x="701928" y="0"/>
                  <a:pt x="1567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985A7D69-2B2C-6581-7994-C9C15F43E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640D2D04-66B9-87F5-743F-5E451503A0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98318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58F042C0-E328-C40E-6F62-727D52EBE9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2592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FC2D00-1544-DDBD-6B81-7D75B629058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25454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138661B-1C1F-B3B5-AF6F-7BDEAD5F81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25454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BFA9AA6-C09E-B523-DA9C-626DF94FB5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69811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4CD525D-DCA0-7673-EB69-1AD4AC339CF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69811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E549A12A-6C23-F5B5-8DA5-244CE0D471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08C52FDE-D2BD-1AA1-D9CD-E878C104E6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8318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  <a:endParaRPr lang="en-NL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CF258719-C20D-784C-E4A4-C5FE1B39CC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59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NL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215AAC3A-A925-2D2F-2083-1E0A4D88FC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5455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  <a:endParaRPr lang="en-NL"/>
          </a:p>
        </p:txBody>
      </p:sp>
      <p:sp>
        <p:nvSpPr>
          <p:cNvPr id="20" name="Text Placeholder 63">
            <a:extLst>
              <a:ext uri="{FF2B5EF4-FFF2-40B4-BE49-F238E27FC236}">
                <a16:creationId xmlns:a16="http://schemas.microsoft.com/office/drawing/2014/main" id="{94CD349E-C237-FD35-FA9C-6E7F2725E3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5455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  <a:endParaRPr lang="en-NL"/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257822BF-D416-382A-DE5D-A09D7D6A8A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6981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  <a:endParaRPr lang="en-NL"/>
          </a:p>
        </p:txBody>
      </p:sp>
      <p:sp>
        <p:nvSpPr>
          <p:cNvPr id="24" name="Text Placeholder 63">
            <a:extLst>
              <a:ext uri="{FF2B5EF4-FFF2-40B4-BE49-F238E27FC236}">
                <a16:creationId xmlns:a16="http://schemas.microsoft.com/office/drawing/2014/main" id="{B0186302-0ACF-EB40-9689-43B438AB22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69812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06</a:t>
            </a:r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6A30AE-4B6A-2B64-139F-6A3C1DD655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54959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(3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FF719A1-4764-4868-1986-E3104216CC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8844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0514128-0D3B-54A1-2316-7787321021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69670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0C618B-FF91-D658-C26B-036ACC2902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922E0666-8720-1467-06C5-82C6A7301528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EDF6B0-9C51-2F62-03F1-B51175E17D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8F779C4-AB14-46F2-E5F9-301722B54EC3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D457903-5744-9C91-8643-98E2DD06B15B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13" name="Picture 12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88DE9618-B0B4-0384-0F41-081E2EB2F1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D2739BA1-9135-B54D-B37F-EFC9AB947E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B95F07A9-C660-6A31-CFAC-9DA83CC84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9671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0F748A7-D1F1-B5BE-3F52-FB1643B7A4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9671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A5E8CEBD-BB2F-42A0-1628-1A79B3DDFE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38845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9003D720-69EA-1EE5-C7B4-BA8E7921AD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8845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29D3748C-1A43-2ADE-2D1B-6616AE9495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3400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27B9C9B7-3E5C-BE1C-F2D0-F73B6D2199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3400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5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543" userDrawn="1">
          <p15:clr>
            <a:srgbClr val="FBAE40"/>
          </p15:clr>
        </p15:guide>
        <p15:guide id="3" orient="horz" pos="4133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(1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799AB4A-3B6B-C82E-8BFF-062EF31ED04A}"/>
              </a:ext>
            </a:extLst>
          </p:cNvPr>
          <p:cNvSpPr/>
          <p:nvPr userDrawn="1"/>
        </p:nvSpPr>
        <p:spPr>
          <a:xfrm rot="10800000">
            <a:off x="0" y="3018502"/>
            <a:ext cx="3854124" cy="3839497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0C618B-FF91-D658-C26B-036ACC2902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53043" y="1794587"/>
            <a:ext cx="3284218" cy="3284218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922E0666-8720-1467-06C5-82C6A7301528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4067DFA7-6840-57EE-F67D-56F1B0419D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FFE3CD2F-ADC9-2A78-CFC1-65013B9B6E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6538" y="2001104"/>
            <a:ext cx="3751830" cy="1903592"/>
          </a:xfrm>
        </p:spPr>
        <p:txBody>
          <a:bodyPr anchor="b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7" name="Text Placeholder 53">
            <a:extLst>
              <a:ext uri="{FF2B5EF4-FFF2-40B4-BE49-F238E27FC236}">
                <a16:creationId xmlns:a16="http://schemas.microsoft.com/office/drawing/2014/main" id="{7DEDE164-060C-D885-2A0B-E5EE550FF6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6538" y="4018368"/>
            <a:ext cx="3751830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0022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543" userDrawn="1">
          <p15:clr>
            <a:srgbClr val="FBAE40"/>
          </p15:clr>
        </p15:guide>
        <p15:guide id="3" orient="horz" pos="413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8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359990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98515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37040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21C784E9-6177-353A-EAD4-9BA98811AEE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75565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DB2A3DDD-557F-44C4-1598-140BD60EFE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5999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851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43704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7556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9E4C4DE7-5048-B6C7-5898-5CF3426FF3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40EFE7E6-0171-D6EF-EA72-414B6A7495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57173852-95CD-FCEC-5DCE-66DDE3366E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52F7526A-8C2A-7C2A-0EBB-5FED4B4204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09B04C74-1E32-C5A8-3F6F-EE7A411791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BDF55584-89D2-ABD8-FD08-FF0726A967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13B19887-E260-8765-2F7E-72C45D2F025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1FAC4BFA-66F7-0D78-0F37-BC26B7DFB2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D57149A8-C8B2-D67F-6F70-111475B1E5F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5999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1CCF7F6D-9EE5-18B3-5152-F8B19704923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35999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30674EED-746E-B5F1-1980-149D3F4082D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851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B55FEEA6-77A8-C88D-36D8-1BB75F09C82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9851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3">
            <a:extLst>
              <a:ext uri="{FF2B5EF4-FFF2-40B4-BE49-F238E27FC236}">
                <a16:creationId xmlns:a16="http://schemas.microsoft.com/office/drawing/2014/main" id="{32D8F4D2-1734-B665-D05D-761515527D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704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7" name="Text Placeholder 53">
            <a:extLst>
              <a:ext uri="{FF2B5EF4-FFF2-40B4-BE49-F238E27FC236}">
                <a16:creationId xmlns:a16="http://schemas.microsoft.com/office/drawing/2014/main" id="{4D3BD2A9-0606-1760-6F07-F0ACB90590B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3704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3">
            <a:extLst>
              <a:ext uri="{FF2B5EF4-FFF2-40B4-BE49-F238E27FC236}">
                <a16:creationId xmlns:a16="http://schemas.microsoft.com/office/drawing/2014/main" id="{55229E38-7731-A9B1-7441-4FAD9FF3862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7556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9" name="Text Placeholder 53">
            <a:extLst>
              <a:ext uri="{FF2B5EF4-FFF2-40B4-BE49-F238E27FC236}">
                <a16:creationId xmlns:a16="http://schemas.microsoft.com/office/drawing/2014/main" id="{B793E56D-8F25-5784-E407-B34754E28E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47556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6138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7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872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07248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4577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DB2A3DDD-557F-44C4-1598-140BD60EFE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5999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851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43704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7556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DEDAE0EC-634A-4B18-4DE4-9776BE2939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2E8FCE97-BDF5-117E-03A2-F08EBF1684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C382B497-B8CB-92AF-EC21-03F61DA9240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E87AF222-2A86-8C66-8CE8-CA330339BB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C646A4B-F57B-2054-DEB1-0EEBB2C31F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B81C4861-9873-3CA7-441C-C81E7554E88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98D595C9-EFB9-F14D-2F2A-5F0D39033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DB2597E6-6F82-81AA-1230-C24523B1FDD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3EF20576-DC97-8114-1989-D508E79A2C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8723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94891544-F83F-6E68-3783-10B1E19BCE7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68723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A75B3A41-8C94-CC11-4303-8034118CF0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07248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10E25875-8CB8-34D0-F2D7-3C38BC63C5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407248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3">
            <a:extLst>
              <a:ext uri="{FF2B5EF4-FFF2-40B4-BE49-F238E27FC236}">
                <a16:creationId xmlns:a16="http://schemas.microsoft.com/office/drawing/2014/main" id="{4A3732A6-3BD5-D045-B94E-B62313F4F62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45773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810764D6-5B31-1901-33E9-337014DAA2F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45773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4163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6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872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07248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4577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6872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07248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4577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16D0B9D5-10D1-FD4F-EC4D-031D678CF7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872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19C01C06-1FCD-489D-8E48-CCB9D9EBAA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872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70286D11-E170-DCA5-4D2A-621BF19C42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7248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BB68C56D-249F-6B9B-25F3-E2365DCD794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07248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B62AD76E-190C-93A3-51E2-806CBD0306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4577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92CED3B3-B7D6-26AF-8AB1-6B2EF055292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4577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C2F6713B-58C9-5C51-E3B1-A1C16916F9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8723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8F91601E-F3FC-8A8A-E1BE-C77CC734D04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68723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B88AF723-CA67-9F01-AC95-CD91A7D1B48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07248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4E5F69B8-F688-01A9-887A-7786DA046D9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407248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CA6C320B-554B-BE09-40E6-2DE1815EF28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45773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40EDA370-BFDC-552F-B223-F2D33F1530C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45773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8996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5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00569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9094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6872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07248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4577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D93F2E0D-347B-F438-3BE1-6BA5AC39D4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872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174CCB46-3898-7F8D-9AB8-0E05504A1B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872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37D40A54-AC47-0359-86A8-3D3626FF69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7248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5D29CA7B-7C8E-653D-F6E7-50BB29E1B4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07248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BD0F522B-775C-E805-07C6-E559D443C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4577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8A27ABF6-68C0-AC88-D8E1-95ACE5A823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4577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308101AD-C308-12E5-B548-02E70464082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851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169E4F1D-1DD7-B14F-923E-A50E3B4F607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9851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28C112ED-C4A5-9140-7D45-C29FB31C7F5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704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BDD35704-08D1-BBC7-C7CB-C6616A8697B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3704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50557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3_Titl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ctr"/>
          <a:lstStyle>
            <a:lvl1pPr algn="ct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GB" smtClean="0"/>
              <a:t>11/11/2025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FC350231-98F0-5EC9-5276-B614DF1FBE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564FE2EA-3391-C3C6-6897-E508DFFE08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4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00569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9094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16B92B57-0644-78B7-41A5-52661B8046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62044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9" name="Picture Placeholder 21">
            <a:extLst>
              <a:ext uri="{FF2B5EF4-FFF2-40B4-BE49-F238E27FC236}">
                <a16:creationId xmlns:a16="http://schemas.microsoft.com/office/drawing/2014/main" id="{8239A827-9E25-B4C9-75FF-65769FAB795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77619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55427E02-BDF9-6B79-F766-1CB44FC35C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2B5FD09-EF45-6F19-7AEE-1C7E379BEE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3">
            <a:extLst>
              <a:ext uri="{FF2B5EF4-FFF2-40B4-BE49-F238E27FC236}">
                <a16:creationId xmlns:a16="http://schemas.microsoft.com/office/drawing/2014/main" id="{0EA580FB-DDC9-B86B-0838-CB3E794858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3E03ABDC-D104-67B6-7DB5-443161CDC19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C01BEAC-3F27-3BB2-D794-76CABA709D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8" name="Text Placeholder 53">
            <a:extLst>
              <a:ext uri="{FF2B5EF4-FFF2-40B4-BE49-F238E27FC236}">
                <a16:creationId xmlns:a16="http://schemas.microsoft.com/office/drawing/2014/main" id="{07661A21-EA60-2D3D-CD8B-A344707E3A3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3">
            <a:extLst>
              <a:ext uri="{FF2B5EF4-FFF2-40B4-BE49-F238E27FC236}">
                <a16:creationId xmlns:a16="http://schemas.microsoft.com/office/drawing/2014/main" id="{D415E580-BB0D-6190-FD18-A3D5225C02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F6AFFED9-B5E2-8192-E9BA-B9AC31B855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938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3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26123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64648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16B92B57-0644-78B7-41A5-52661B8046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7598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1F158892-2257-D47F-65F4-8A11821FA6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8759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9885C4D1-409E-0A0E-A27C-72B3C5D4C4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8759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78A8E68C-B3D4-CE1B-9C9E-3DA9007947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26122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DCB45EEA-6E3F-6A63-7EB9-7B7722926DC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426122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7E90CF85-5755-5500-6EC9-3AD64BD063A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46464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7E23B13D-6385-BEE2-C6E0-C55D5FD59D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46464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27577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2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94277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2802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68B08AB-CAF9-88C6-FB23-71086A7B3C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7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F5526B53-A9A6-69F0-B08D-9FABF5D05E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9427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A8C3AE81-E8F1-35D7-59FC-8CFA09BBB9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32802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F4B95B3F-4E27-E2AB-D586-ED8EBF7128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32802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748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15BA003B-9916-DE9E-1C68-803A07FA3013}"/>
              </a:ext>
            </a:extLst>
          </p:cNvPr>
          <p:cNvSpPr/>
          <p:nvPr userDrawn="1"/>
        </p:nvSpPr>
        <p:spPr>
          <a:xfrm>
            <a:off x="-1001183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9F321E7-C10B-1D74-1077-043A71DE0FDE}"/>
              </a:ext>
            </a:extLst>
          </p:cNvPr>
          <p:cNvSpPr/>
          <p:nvPr userDrawn="1"/>
        </p:nvSpPr>
        <p:spPr>
          <a:xfrm>
            <a:off x="-12475" y="4688881"/>
            <a:ext cx="3139496" cy="2169118"/>
          </a:xfrm>
          <a:custGeom>
            <a:avLst/>
            <a:gdLst>
              <a:gd name="connsiteX0" fmla="*/ 1571696 w 3139496"/>
              <a:gd name="connsiteY0" fmla="*/ 0 h 2169118"/>
              <a:gd name="connsiteX1" fmla="*/ 3139496 w 3139496"/>
              <a:gd name="connsiteY1" fmla="*/ 1568369 h 2169118"/>
              <a:gd name="connsiteX2" fmla="*/ 3135600 w 3139496"/>
              <a:gd name="connsiteY2" fmla="*/ 1645552 h 2169118"/>
              <a:gd name="connsiteX3" fmla="*/ 3135600 w 3139496"/>
              <a:gd name="connsiteY3" fmla="*/ 2169118 h 2169118"/>
              <a:gd name="connsiteX4" fmla="*/ 0 w 3139496"/>
              <a:gd name="connsiteY4" fmla="*/ 2169118 h 2169118"/>
              <a:gd name="connsiteX5" fmla="*/ 0 w 3139496"/>
              <a:gd name="connsiteY5" fmla="*/ 1568369 h 2169118"/>
              <a:gd name="connsiteX6" fmla="*/ 3896 w 3139496"/>
              <a:gd name="connsiteY6" fmla="*/ 1568369 h 2169118"/>
              <a:gd name="connsiteX7" fmla="*/ 1571696 w 3139496"/>
              <a:gd name="connsiteY7" fmla="*/ 0 h 216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2169118">
                <a:moveTo>
                  <a:pt x="1571696" y="0"/>
                </a:moveTo>
                <a:cubicBezTo>
                  <a:pt x="2437568" y="0"/>
                  <a:pt x="3139496" y="702183"/>
                  <a:pt x="3139496" y="1568369"/>
                </a:cubicBezTo>
                <a:lnTo>
                  <a:pt x="3135600" y="1645552"/>
                </a:lnTo>
                <a:lnTo>
                  <a:pt x="3135600" y="2169118"/>
                </a:lnTo>
                <a:lnTo>
                  <a:pt x="0" y="2169118"/>
                </a:lnTo>
                <a:lnTo>
                  <a:pt x="0" y="1568369"/>
                </a:lnTo>
                <a:lnTo>
                  <a:pt x="3896" y="1568369"/>
                </a:lnTo>
                <a:cubicBezTo>
                  <a:pt x="3896" y="702183"/>
                  <a:pt x="705824" y="0"/>
                  <a:pt x="1571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61B97A-1682-0592-D983-4E6865A2F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0C040247-E74B-8BDD-6117-54E6B2D46BA1}"/>
              </a:ext>
            </a:extLst>
          </p:cNvPr>
          <p:cNvSpPr/>
          <p:nvPr userDrawn="1"/>
        </p:nvSpPr>
        <p:spPr>
          <a:xfrm>
            <a:off x="11190817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8D5B5D-A5B2-AC72-9250-D4289A26CF39}"/>
              </a:ext>
            </a:extLst>
          </p:cNvPr>
          <p:cNvCxnSpPr>
            <a:cxnSpLocks/>
          </p:cNvCxnSpPr>
          <p:nvPr userDrawn="1"/>
        </p:nvCxnSpPr>
        <p:spPr>
          <a:xfrm>
            <a:off x="-327660" y="2807309"/>
            <a:ext cx="127177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475314A-C016-BFF6-DEA7-F2C1A2E452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EBD4A1A-CE47-07C2-6F30-0700A720A6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93922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569A012-554E-8928-837F-95CB3CD6AF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93922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BBDE036-C743-2FC5-523E-989A9D8BBC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7256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76C66FB-1320-EA48-7CD5-314CDBC5DD6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67256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2B8BF84-294B-50C9-DB5D-2B4B580CD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20588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36CF52B-94E4-3FC7-432F-D6D6D17D58C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420588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3644477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46E1FBD-224F-1A71-9AFD-BBEB6C225E8C}"/>
              </a:ext>
            </a:extLst>
          </p:cNvPr>
          <p:cNvSpPr/>
          <p:nvPr userDrawn="1"/>
        </p:nvSpPr>
        <p:spPr>
          <a:xfrm>
            <a:off x="-1001183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9292367-59A0-35FF-89AC-CCECBC3B0AC6}"/>
              </a:ext>
            </a:extLst>
          </p:cNvPr>
          <p:cNvSpPr/>
          <p:nvPr userDrawn="1"/>
        </p:nvSpPr>
        <p:spPr>
          <a:xfrm>
            <a:off x="-12475" y="4688881"/>
            <a:ext cx="3139496" cy="2169118"/>
          </a:xfrm>
          <a:custGeom>
            <a:avLst/>
            <a:gdLst>
              <a:gd name="connsiteX0" fmla="*/ 1571696 w 3139496"/>
              <a:gd name="connsiteY0" fmla="*/ 0 h 2169118"/>
              <a:gd name="connsiteX1" fmla="*/ 3139496 w 3139496"/>
              <a:gd name="connsiteY1" fmla="*/ 1568369 h 2169118"/>
              <a:gd name="connsiteX2" fmla="*/ 3135600 w 3139496"/>
              <a:gd name="connsiteY2" fmla="*/ 1645552 h 2169118"/>
              <a:gd name="connsiteX3" fmla="*/ 3135600 w 3139496"/>
              <a:gd name="connsiteY3" fmla="*/ 2169118 h 2169118"/>
              <a:gd name="connsiteX4" fmla="*/ 0 w 3139496"/>
              <a:gd name="connsiteY4" fmla="*/ 2169118 h 2169118"/>
              <a:gd name="connsiteX5" fmla="*/ 0 w 3139496"/>
              <a:gd name="connsiteY5" fmla="*/ 1568369 h 2169118"/>
              <a:gd name="connsiteX6" fmla="*/ 3896 w 3139496"/>
              <a:gd name="connsiteY6" fmla="*/ 1568369 h 2169118"/>
              <a:gd name="connsiteX7" fmla="*/ 1571696 w 3139496"/>
              <a:gd name="connsiteY7" fmla="*/ 0 h 216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2169118">
                <a:moveTo>
                  <a:pt x="1571696" y="0"/>
                </a:moveTo>
                <a:cubicBezTo>
                  <a:pt x="2437568" y="0"/>
                  <a:pt x="3139496" y="702183"/>
                  <a:pt x="3139496" y="1568369"/>
                </a:cubicBezTo>
                <a:lnTo>
                  <a:pt x="3135600" y="1645552"/>
                </a:lnTo>
                <a:lnTo>
                  <a:pt x="3135600" y="2169118"/>
                </a:lnTo>
                <a:lnTo>
                  <a:pt x="0" y="2169118"/>
                </a:lnTo>
                <a:lnTo>
                  <a:pt x="0" y="1568369"/>
                </a:lnTo>
                <a:lnTo>
                  <a:pt x="3896" y="1568369"/>
                </a:lnTo>
                <a:cubicBezTo>
                  <a:pt x="3896" y="702183"/>
                  <a:pt x="705824" y="0"/>
                  <a:pt x="1571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404353A-FFD0-D7BF-5D79-0C14FFA8BFFB}"/>
              </a:ext>
            </a:extLst>
          </p:cNvPr>
          <p:cNvSpPr/>
          <p:nvPr userDrawn="1"/>
        </p:nvSpPr>
        <p:spPr>
          <a:xfrm>
            <a:off x="11190817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EEAF86-97C4-9612-EB62-E3DFD83C78FA}"/>
              </a:ext>
            </a:extLst>
          </p:cNvPr>
          <p:cNvCxnSpPr>
            <a:cxnSpLocks/>
          </p:cNvCxnSpPr>
          <p:nvPr userDrawn="1"/>
        </p:nvCxnSpPr>
        <p:spPr>
          <a:xfrm>
            <a:off x="-327660" y="2807309"/>
            <a:ext cx="127177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61B97A-1682-0592-D983-4E6865A2F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7A6670D-F591-813F-BB56-A949828E9FA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9517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5341CBC-7BFD-5649-FA85-E027E87610C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57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56E43AB-783F-49AF-097A-4154AFAE0AE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5181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72339F72-8A96-378C-F2D4-BD690493C80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3293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BBD03760-2799-FE01-CB58-DB0C9100D70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405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9006705-A131-4B75-8C53-36CA1D16B0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517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3CFC28A-11F0-3E7E-4729-ED42A79DA7F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57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F4B6FC1-904B-45DC-F6B7-95F563C0C36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5181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34640A7-E838-8EB4-897B-472C2A6D60D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3293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B493010-6B22-4E77-C144-B4DDB40D9C8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405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A831A-D1AD-ED77-F43B-8A8CB8E08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695979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45">
            <a:extLst>
              <a:ext uri="{FF2B5EF4-FFF2-40B4-BE49-F238E27FC236}">
                <a16:creationId xmlns:a16="http://schemas.microsoft.com/office/drawing/2014/main" id="{AC3B57EF-AC16-DD00-A1EB-DC3D298642C7}"/>
              </a:ext>
            </a:extLst>
          </p:cNvPr>
          <p:cNvSpPr/>
          <p:nvPr userDrawn="1"/>
        </p:nvSpPr>
        <p:spPr>
          <a:xfrm rot="5400000">
            <a:off x="10574449" y="788558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BD4813-3AC5-3935-858C-BEFB68B24600}"/>
              </a:ext>
            </a:extLst>
          </p:cNvPr>
          <p:cNvSpPr/>
          <p:nvPr userDrawn="1"/>
        </p:nvSpPr>
        <p:spPr>
          <a:xfrm rot="5400000">
            <a:off x="7516916" y="788561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A01A36-9F49-ED10-BD5A-586F3132936F}"/>
              </a:ext>
            </a:extLst>
          </p:cNvPr>
          <p:cNvSpPr/>
          <p:nvPr userDrawn="1"/>
        </p:nvSpPr>
        <p:spPr>
          <a:xfrm>
            <a:off x="-934708" y="2211358"/>
            <a:ext cx="7671409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564FEA2-9F3A-9955-28D8-27D5A0FBA7F8}"/>
              </a:ext>
            </a:extLst>
          </p:cNvPr>
          <p:cNvSpPr/>
          <p:nvPr userDrawn="1"/>
        </p:nvSpPr>
        <p:spPr>
          <a:xfrm rot="5400000">
            <a:off x="5800070" y="788274"/>
            <a:ext cx="2616616" cy="5462783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BBFC023-1729-382F-2FA0-6FD7BB6D288B}"/>
              </a:ext>
            </a:extLst>
          </p:cNvPr>
          <p:cNvSpPr/>
          <p:nvPr userDrawn="1"/>
        </p:nvSpPr>
        <p:spPr>
          <a:xfrm rot="5400000">
            <a:off x="-2323521" y="788562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4" name="Text Placeholder 53">
            <a:extLst>
              <a:ext uri="{FF2B5EF4-FFF2-40B4-BE49-F238E27FC236}">
                <a16:creationId xmlns:a16="http://schemas.microsoft.com/office/drawing/2014/main" id="{2363DF24-FBCD-F5A2-6F53-3E6C33419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9846" y="3057527"/>
            <a:ext cx="5672388" cy="1427336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4A276CD-6D59-494F-6FA2-371560DE6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93B7BAC-0B85-44D8-8A7E-74650A5BCA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31976" y="2425701"/>
            <a:ext cx="5672121" cy="631825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7139200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BA01A36-9F49-ED10-BD5A-586F3132936F}"/>
              </a:ext>
            </a:extLst>
          </p:cNvPr>
          <p:cNvSpPr/>
          <p:nvPr userDrawn="1"/>
        </p:nvSpPr>
        <p:spPr>
          <a:xfrm>
            <a:off x="-934707" y="2382365"/>
            <a:ext cx="13512372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0849C555-D108-4E08-D6D4-D2DD7C90BD34}"/>
              </a:ext>
            </a:extLst>
          </p:cNvPr>
          <p:cNvSpPr/>
          <p:nvPr userDrawn="1"/>
        </p:nvSpPr>
        <p:spPr>
          <a:xfrm rot="16200000">
            <a:off x="11708625" y="76076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FC6ECE79-22E1-8DD7-1E36-4C70737C996D}"/>
              </a:ext>
            </a:extLst>
          </p:cNvPr>
          <p:cNvSpPr/>
          <p:nvPr userDrawn="1"/>
        </p:nvSpPr>
        <p:spPr>
          <a:xfrm rot="16200000">
            <a:off x="7313906" y="1857898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4A276CD-6D59-494F-6FA2-371560DE6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BD4813-3AC5-3935-858C-BEFB68B24600}"/>
              </a:ext>
            </a:extLst>
          </p:cNvPr>
          <p:cNvSpPr/>
          <p:nvPr userDrawn="1"/>
        </p:nvSpPr>
        <p:spPr>
          <a:xfrm rot="5400000">
            <a:off x="7930416" y="958988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564FEA2-9F3A-9955-28D8-27D5A0FBA7F8}"/>
              </a:ext>
            </a:extLst>
          </p:cNvPr>
          <p:cNvSpPr/>
          <p:nvPr userDrawn="1"/>
        </p:nvSpPr>
        <p:spPr>
          <a:xfrm rot="5400000">
            <a:off x="6370653" y="959283"/>
            <a:ext cx="2616616" cy="5462783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93B7BAC-0B85-44D8-8A7E-74650A5BCA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797" y="2596709"/>
            <a:ext cx="5360094" cy="631825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4" name="Text Placeholder 53">
            <a:extLst>
              <a:ext uri="{FF2B5EF4-FFF2-40B4-BE49-F238E27FC236}">
                <a16:creationId xmlns:a16="http://schemas.microsoft.com/office/drawing/2014/main" id="{2363DF24-FBCD-F5A2-6F53-3E6C33419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343" y="3228535"/>
            <a:ext cx="5360346" cy="1427336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901A54A5-F73D-FA15-3206-4B0C48B02365}"/>
              </a:ext>
            </a:extLst>
          </p:cNvPr>
          <p:cNvSpPr/>
          <p:nvPr userDrawn="1"/>
        </p:nvSpPr>
        <p:spPr>
          <a:xfrm rot="16200000">
            <a:off x="-1512853" y="76076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6934600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or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3" name="Chart Placeholder 16">
            <a:extLst>
              <a:ext uri="{FF2B5EF4-FFF2-40B4-BE49-F238E27FC236}">
                <a16:creationId xmlns:a16="http://schemas.microsoft.com/office/drawing/2014/main" id="{11FE0BB8-5499-517E-306B-3FBC173BD81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1393074" y="783474"/>
            <a:ext cx="9405852" cy="529105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2223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 or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7C7B14B9-6268-41BB-57CD-A75DFA7CA6D4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219700" y="1643856"/>
            <a:ext cx="5907646" cy="357028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N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5B8642D-AEAD-343A-9176-C0C83058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5" y="1690688"/>
            <a:ext cx="37964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44B0284-324E-65FD-5D5A-2BBB97032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5" y="3184071"/>
            <a:ext cx="3812146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2204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00B01FD-DC56-0DAA-F9F3-0AD1E901D30F}"/>
              </a:ext>
            </a:extLst>
          </p:cNvPr>
          <p:cNvGrpSpPr/>
          <p:nvPr userDrawn="1"/>
        </p:nvGrpSpPr>
        <p:grpSpPr>
          <a:xfrm>
            <a:off x="4066740" y="0"/>
            <a:ext cx="8125260" cy="6858001"/>
            <a:chOff x="4066740" y="0"/>
            <a:chExt cx="8125260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AF9FCA-496E-2BC3-C65E-5B62EC643A40}"/>
                </a:ext>
              </a:extLst>
            </p:cNvPr>
            <p:cNvSpPr/>
            <p:nvPr userDrawn="1"/>
          </p:nvSpPr>
          <p:spPr>
            <a:xfrm>
              <a:off x="4070841" y="0"/>
              <a:ext cx="8117058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566E6F5-9DBA-1D3E-95D1-92DDECF757CE}"/>
                </a:ext>
              </a:extLst>
            </p:cNvPr>
            <p:cNvSpPr/>
            <p:nvPr userDrawn="1"/>
          </p:nvSpPr>
          <p:spPr>
            <a:xfrm>
              <a:off x="4066740" y="4658220"/>
              <a:ext cx="2021058" cy="2199781"/>
            </a:xfrm>
            <a:custGeom>
              <a:avLst/>
              <a:gdLst>
                <a:gd name="connsiteX0" fmla="*/ 0 w 2021058"/>
                <a:gd name="connsiteY0" fmla="*/ 0 h 2199781"/>
                <a:gd name="connsiteX1" fmla="*/ 174015 w 2021058"/>
                <a:gd name="connsiteY1" fmla="*/ 8787 h 2199781"/>
                <a:gd name="connsiteX2" fmla="*/ 2021058 w 2021058"/>
                <a:gd name="connsiteY2" fmla="*/ 2055565 h 2199781"/>
                <a:gd name="connsiteX3" fmla="*/ 2014230 w 2021058"/>
                <a:gd name="connsiteY3" fmla="*/ 2199781 h 2199781"/>
                <a:gd name="connsiteX4" fmla="*/ 0 w 2021058"/>
                <a:gd name="connsiteY4" fmla="*/ 2199781 h 2199781"/>
                <a:gd name="connsiteX5" fmla="*/ 0 w 2021058"/>
                <a:gd name="connsiteY5" fmla="*/ 0 h 219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1058" h="2199781">
                  <a:moveTo>
                    <a:pt x="0" y="0"/>
                  </a:moveTo>
                  <a:lnTo>
                    <a:pt x="174015" y="8787"/>
                  </a:lnTo>
                  <a:cubicBezTo>
                    <a:pt x="1211472" y="114147"/>
                    <a:pt x="2021058" y="990311"/>
                    <a:pt x="2021058" y="2055565"/>
                  </a:cubicBezTo>
                  <a:lnTo>
                    <a:pt x="2014230" y="2199781"/>
                  </a:lnTo>
                  <a:lnTo>
                    <a:pt x="0" y="219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4A58B6C-C90A-1291-FB60-6BA9ED037BB9}"/>
                </a:ext>
              </a:extLst>
            </p:cNvPr>
            <p:cNvSpPr/>
            <p:nvPr userDrawn="1"/>
          </p:nvSpPr>
          <p:spPr>
            <a:xfrm>
              <a:off x="6087798" y="5728262"/>
              <a:ext cx="2021058" cy="1129738"/>
            </a:xfrm>
            <a:custGeom>
              <a:avLst/>
              <a:gdLst>
                <a:gd name="connsiteX0" fmla="*/ 1009275 w 2021058"/>
                <a:gd name="connsiteY0" fmla="*/ 0 h 1129738"/>
                <a:gd name="connsiteX1" fmla="*/ 2018550 w 2021058"/>
                <a:gd name="connsiteY1" fmla="*/ 1009642 h 1129738"/>
                <a:gd name="connsiteX2" fmla="*/ 2021058 w 2021058"/>
                <a:gd name="connsiteY2" fmla="*/ 1009642 h 1129738"/>
                <a:gd name="connsiteX3" fmla="*/ 2021058 w 2021058"/>
                <a:gd name="connsiteY3" fmla="*/ 1129738 h 1129738"/>
                <a:gd name="connsiteX4" fmla="*/ 2508 w 2021058"/>
                <a:gd name="connsiteY4" fmla="*/ 1129738 h 1129738"/>
                <a:gd name="connsiteX5" fmla="*/ 2508 w 2021058"/>
                <a:gd name="connsiteY5" fmla="*/ 1059329 h 1129738"/>
                <a:gd name="connsiteX6" fmla="*/ 0 w 2021058"/>
                <a:gd name="connsiteY6" fmla="*/ 1009642 h 1129738"/>
                <a:gd name="connsiteX7" fmla="*/ 1009275 w 2021058"/>
                <a:gd name="connsiteY7" fmla="*/ 0 h 112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1058" h="1129738">
                  <a:moveTo>
                    <a:pt x="1009275" y="0"/>
                  </a:moveTo>
                  <a:cubicBezTo>
                    <a:pt x="1566682" y="0"/>
                    <a:pt x="2018550" y="452032"/>
                    <a:pt x="2018550" y="1009642"/>
                  </a:cubicBezTo>
                  <a:lnTo>
                    <a:pt x="2021058" y="1009642"/>
                  </a:lnTo>
                  <a:lnTo>
                    <a:pt x="2021058" y="1129738"/>
                  </a:lnTo>
                  <a:lnTo>
                    <a:pt x="2508" y="1129738"/>
                  </a:lnTo>
                  <a:lnTo>
                    <a:pt x="2508" y="1059329"/>
                  </a:lnTo>
                  <a:lnTo>
                    <a:pt x="0" y="1009642"/>
                  </a:lnTo>
                  <a:cubicBezTo>
                    <a:pt x="0" y="452032"/>
                    <a:pt x="451868" y="0"/>
                    <a:pt x="1009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14" name="Picture 13" descr="A white letter e in a black background&#10;&#10;Description automatically generated">
              <a:extLst>
                <a:ext uri="{FF2B5EF4-FFF2-40B4-BE49-F238E27FC236}">
                  <a16:creationId xmlns:a16="http://schemas.microsoft.com/office/drawing/2014/main" id="{6867E4A5-E57B-8432-F6DB-247929500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85" y="4654808"/>
              <a:ext cx="996415" cy="1660693"/>
            </a:xfrm>
            <a:prstGeom prst="rect">
              <a:avLst/>
            </a:prstGeom>
          </p:spPr>
        </p:pic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70BD921-5B7E-3749-ACA3-E79DA44AC333}"/>
                </a:ext>
              </a:extLst>
            </p:cNvPr>
            <p:cNvSpPr/>
            <p:nvPr userDrawn="1"/>
          </p:nvSpPr>
          <p:spPr>
            <a:xfrm>
              <a:off x="8109329" y="0"/>
              <a:ext cx="4078570" cy="2923318"/>
            </a:xfrm>
            <a:custGeom>
              <a:avLst/>
              <a:gdLst>
                <a:gd name="connsiteX0" fmla="*/ 0 w 4078570"/>
                <a:gd name="connsiteY0" fmla="*/ 0 h 2923318"/>
                <a:gd name="connsiteX1" fmla="*/ 4078570 w 4078570"/>
                <a:gd name="connsiteY1" fmla="*/ 0 h 2923318"/>
                <a:gd name="connsiteX2" fmla="*/ 4078570 w 4078570"/>
                <a:gd name="connsiteY2" fmla="*/ 1173471 h 2923318"/>
                <a:gd name="connsiteX3" fmla="*/ 4078570 w 4078570"/>
                <a:gd name="connsiteY3" fmla="*/ 1191152 h 2923318"/>
                <a:gd name="connsiteX4" fmla="*/ 4078570 w 4078570"/>
                <a:gd name="connsiteY4" fmla="*/ 1904659 h 2923318"/>
                <a:gd name="connsiteX5" fmla="*/ 4078570 w 4078570"/>
                <a:gd name="connsiteY5" fmla="*/ 1922340 h 2923318"/>
                <a:gd name="connsiteX6" fmla="*/ 4077677 w 4078570"/>
                <a:gd name="connsiteY6" fmla="*/ 1922340 h 2923318"/>
                <a:gd name="connsiteX7" fmla="*/ 4073310 w 4078570"/>
                <a:gd name="connsiteY7" fmla="*/ 2008811 h 2923318"/>
                <a:gd name="connsiteX8" fmla="*/ 3059910 w 4078570"/>
                <a:gd name="connsiteY8" fmla="*/ 2923318 h 2923318"/>
                <a:gd name="connsiteX9" fmla="*/ 2060694 w 4078570"/>
                <a:gd name="connsiteY9" fmla="*/ 2103731 h 2923318"/>
                <a:gd name="connsiteX10" fmla="*/ 2048945 w 4078570"/>
                <a:gd name="connsiteY10" fmla="*/ 2025103 h 2923318"/>
                <a:gd name="connsiteX11" fmla="*/ 2048239 w 4078570"/>
                <a:gd name="connsiteY11" fmla="*/ 2025103 h 2923318"/>
                <a:gd name="connsiteX12" fmla="*/ 2036860 w 4078570"/>
                <a:gd name="connsiteY12" fmla="*/ 1948950 h 2923318"/>
                <a:gd name="connsiteX13" fmla="*/ 1099276 w 4078570"/>
                <a:gd name="connsiteY13" fmla="*/ 1106425 h 2923318"/>
                <a:gd name="connsiteX14" fmla="*/ 1023874 w 4078570"/>
                <a:gd name="connsiteY14" fmla="*/ 1103077 h 2923318"/>
                <a:gd name="connsiteX15" fmla="*/ 1019107 w 4078570"/>
                <a:gd name="connsiteY15" fmla="*/ 1102532 h 2923318"/>
                <a:gd name="connsiteX16" fmla="*/ 947768 w 4078570"/>
                <a:gd name="connsiteY16" fmla="*/ 1099881 h 2923318"/>
                <a:gd name="connsiteX17" fmla="*/ 788391 w 4078570"/>
                <a:gd name="connsiteY17" fmla="*/ 1084816 h 2923318"/>
                <a:gd name="connsiteX18" fmla="*/ 5021 w 4078570"/>
                <a:gd name="connsiteY18" fmla="*/ 229164 h 2923318"/>
                <a:gd name="connsiteX19" fmla="*/ 852 w 4078570"/>
                <a:gd name="connsiteY19" fmla="*/ 146613 h 2923318"/>
                <a:gd name="connsiteX20" fmla="*/ 0 w 4078570"/>
                <a:gd name="connsiteY20" fmla="*/ 146613 h 2923318"/>
                <a:gd name="connsiteX21" fmla="*/ 0 w 4078570"/>
                <a:gd name="connsiteY21" fmla="*/ 129733 h 292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78570" h="2923318">
                  <a:moveTo>
                    <a:pt x="0" y="0"/>
                  </a:moveTo>
                  <a:lnTo>
                    <a:pt x="4078570" y="0"/>
                  </a:lnTo>
                  <a:lnTo>
                    <a:pt x="4078570" y="1173471"/>
                  </a:lnTo>
                  <a:lnTo>
                    <a:pt x="4078570" y="1191152"/>
                  </a:lnTo>
                  <a:lnTo>
                    <a:pt x="4078570" y="1904659"/>
                  </a:lnTo>
                  <a:lnTo>
                    <a:pt x="4078570" y="1922340"/>
                  </a:lnTo>
                  <a:lnTo>
                    <a:pt x="4077677" y="1922340"/>
                  </a:lnTo>
                  <a:lnTo>
                    <a:pt x="4073310" y="2008811"/>
                  </a:lnTo>
                  <a:cubicBezTo>
                    <a:pt x="4021146" y="2522476"/>
                    <a:pt x="3587339" y="2923318"/>
                    <a:pt x="3059910" y="2923318"/>
                  </a:cubicBezTo>
                  <a:cubicBezTo>
                    <a:pt x="2565446" y="2923318"/>
                    <a:pt x="2153267" y="2571015"/>
                    <a:pt x="2060694" y="2103731"/>
                  </a:cubicBezTo>
                  <a:lnTo>
                    <a:pt x="2048945" y="2025103"/>
                  </a:lnTo>
                  <a:lnTo>
                    <a:pt x="2048239" y="2025103"/>
                  </a:lnTo>
                  <a:lnTo>
                    <a:pt x="2036860" y="1948950"/>
                  </a:lnTo>
                  <a:cubicBezTo>
                    <a:pt x="1947198" y="1496362"/>
                    <a:pt x="1567329" y="1148179"/>
                    <a:pt x="1099276" y="1106425"/>
                  </a:cubicBezTo>
                  <a:lnTo>
                    <a:pt x="1023874" y="1103077"/>
                  </a:lnTo>
                  <a:lnTo>
                    <a:pt x="1019107" y="1102532"/>
                  </a:lnTo>
                  <a:lnTo>
                    <a:pt x="947768" y="1099881"/>
                  </a:lnTo>
                  <a:lnTo>
                    <a:pt x="788391" y="1084816"/>
                  </a:lnTo>
                  <a:cubicBezTo>
                    <a:pt x="371121" y="1004866"/>
                    <a:pt x="48596" y="658247"/>
                    <a:pt x="5021" y="229164"/>
                  </a:cubicBezTo>
                  <a:lnTo>
                    <a:pt x="852" y="146613"/>
                  </a:lnTo>
                  <a:lnTo>
                    <a:pt x="0" y="146613"/>
                  </a:lnTo>
                  <a:lnTo>
                    <a:pt x="0" y="1297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Let’s stay</a:t>
            </a:r>
            <a:br>
              <a:rPr lang="en-US" dirty="0"/>
            </a:br>
            <a:r>
              <a:rPr lang="en-US" dirty="0"/>
              <a:t>in touch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2510096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www.esciencecenter.nl</a:t>
            </a:r>
            <a:endParaRPr lang="nl-NL" dirty="0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8044E8D2-73A1-754B-A79F-38C8566011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1850" y="3237584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info@esciencecenter.nl</a:t>
            </a:r>
            <a:endParaRPr lang="nl-NL" dirty="0"/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5F583079-5811-6140-9BA6-DF65FDE867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964697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+31 (0)20 460 4770</a:t>
            </a:r>
          </a:p>
        </p:txBody>
      </p:sp>
      <p:pic>
        <p:nvPicPr>
          <p:cNvPr id="16" name="Picture 15" descr="A blue and black logo&#10;&#10;Description automatically generated">
            <a:extLst>
              <a:ext uri="{FF2B5EF4-FFF2-40B4-BE49-F238E27FC236}">
                <a16:creationId xmlns:a16="http://schemas.microsoft.com/office/drawing/2014/main" id="{96D06119-1347-646E-A9AD-A3DE994FF9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itl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57F0AFF2-9334-9C90-5C54-2C81FFF33A7E}"/>
              </a:ext>
            </a:extLst>
          </p:cNvPr>
          <p:cNvSpPr/>
          <p:nvPr userDrawn="1"/>
        </p:nvSpPr>
        <p:spPr>
          <a:xfrm>
            <a:off x="-3517" y="3279578"/>
            <a:ext cx="3287691" cy="3578423"/>
          </a:xfrm>
          <a:custGeom>
            <a:avLst/>
            <a:gdLst>
              <a:gd name="connsiteX0" fmla="*/ 0 w 2021058"/>
              <a:gd name="connsiteY0" fmla="*/ 0 h 2199781"/>
              <a:gd name="connsiteX1" fmla="*/ 174015 w 2021058"/>
              <a:gd name="connsiteY1" fmla="*/ 8787 h 2199781"/>
              <a:gd name="connsiteX2" fmla="*/ 2021058 w 2021058"/>
              <a:gd name="connsiteY2" fmla="*/ 2055565 h 2199781"/>
              <a:gd name="connsiteX3" fmla="*/ 2014230 w 2021058"/>
              <a:gd name="connsiteY3" fmla="*/ 2199781 h 2199781"/>
              <a:gd name="connsiteX4" fmla="*/ 0 w 2021058"/>
              <a:gd name="connsiteY4" fmla="*/ 2199781 h 2199781"/>
              <a:gd name="connsiteX5" fmla="*/ 0 w 2021058"/>
              <a:gd name="connsiteY5" fmla="*/ 0 h 219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1058" h="2199781">
                <a:moveTo>
                  <a:pt x="0" y="0"/>
                </a:moveTo>
                <a:lnTo>
                  <a:pt x="174015" y="8787"/>
                </a:lnTo>
                <a:cubicBezTo>
                  <a:pt x="1211472" y="114147"/>
                  <a:pt x="2021058" y="990311"/>
                  <a:pt x="2021058" y="2055565"/>
                </a:cubicBezTo>
                <a:lnTo>
                  <a:pt x="2014230" y="2199781"/>
                </a:lnTo>
                <a:lnTo>
                  <a:pt x="0" y="21997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77C5FE1-7EA0-F599-B4E3-632F135B255C}"/>
              </a:ext>
            </a:extLst>
          </p:cNvPr>
          <p:cNvSpPr/>
          <p:nvPr userDrawn="1"/>
        </p:nvSpPr>
        <p:spPr>
          <a:xfrm>
            <a:off x="2017541" y="5020235"/>
            <a:ext cx="3287691" cy="1837765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14" name="Picture 13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D131BE16-234E-12D8-91B4-CBDE106BBD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4654808"/>
            <a:ext cx="996415" cy="166069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78020" y="3712842"/>
            <a:ext cx="6035959" cy="365125"/>
          </a:xfrm>
        </p:spPr>
        <p:txBody>
          <a:bodyPr anchor="t"/>
          <a:lstStyle>
            <a:lvl1pPr marL="0" indent="0" algn="ctr"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5B7B7AFA-A56E-2B8C-47D4-83CA3FE759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25" name="Picture 24" descr="A yellow and white letter e&#10;&#10;Description automatically generated">
            <a:extLst>
              <a:ext uri="{FF2B5EF4-FFF2-40B4-BE49-F238E27FC236}">
                <a16:creationId xmlns:a16="http://schemas.microsoft.com/office/drawing/2014/main" id="{76A1078A-A221-32D7-4F50-CF60D1B9C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9FD9BD7-3CE0-487B-751B-DAC67EC6A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20" y="2331371"/>
            <a:ext cx="6035958" cy="1381470"/>
          </a:xfrm>
        </p:spPr>
        <p:txBody>
          <a:bodyPr anchor="b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5538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5A6984D8-6A5F-D4C7-D572-F50B5B4BAE22}"/>
              </a:ext>
            </a:extLst>
          </p:cNvPr>
          <p:cNvGrpSpPr/>
          <p:nvPr userDrawn="1"/>
        </p:nvGrpSpPr>
        <p:grpSpPr>
          <a:xfrm>
            <a:off x="4066740" y="0"/>
            <a:ext cx="8125260" cy="6858001"/>
            <a:chOff x="4066740" y="0"/>
            <a:chExt cx="8125260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3A2E4F-01E4-5584-162F-5F51ECCB232E}"/>
                </a:ext>
              </a:extLst>
            </p:cNvPr>
            <p:cNvSpPr/>
            <p:nvPr userDrawn="1"/>
          </p:nvSpPr>
          <p:spPr>
            <a:xfrm>
              <a:off x="4070841" y="0"/>
              <a:ext cx="8117058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3565D8F-FFA5-BF5C-E17A-362F631F0E8F}"/>
                </a:ext>
              </a:extLst>
            </p:cNvPr>
            <p:cNvSpPr/>
            <p:nvPr userDrawn="1"/>
          </p:nvSpPr>
          <p:spPr>
            <a:xfrm>
              <a:off x="4066740" y="4658220"/>
              <a:ext cx="2021058" cy="2199781"/>
            </a:xfrm>
            <a:custGeom>
              <a:avLst/>
              <a:gdLst>
                <a:gd name="connsiteX0" fmla="*/ 0 w 2021058"/>
                <a:gd name="connsiteY0" fmla="*/ 0 h 2199781"/>
                <a:gd name="connsiteX1" fmla="*/ 174015 w 2021058"/>
                <a:gd name="connsiteY1" fmla="*/ 8787 h 2199781"/>
                <a:gd name="connsiteX2" fmla="*/ 2021058 w 2021058"/>
                <a:gd name="connsiteY2" fmla="*/ 2055565 h 2199781"/>
                <a:gd name="connsiteX3" fmla="*/ 2014230 w 2021058"/>
                <a:gd name="connsiteY3" fmla="*/ 2199781 h 2199781"/>
                <a:gd name="connsiteX4" fmla="*/ 0 w 2021058"/>
                <a:gd name="connsiteY4" fmla="*/ 2199781 h 2199781"/>
                <a:gd name="connsiteX5" fmla="*/ 0 w 2021058"/>
                <a:gd name="connsiteY5" fmla="*/ 0 h 219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1058" h="2199781">
                  <a:moveTo>
                    <a:pt x="0" y="0"/>
                  </a:moveTo>
                  <a:lnTo>
                    <a:pt x="174015" y="8787"/>
                  </a:lnTo>
                  <a:cubicBezTo>
                    <a:pt x="1211472" y="114147"/>
                    <a:pt x="2021058" y="990311"/>
                    <a:pt x="2021058" y="2055565"/>
                  </a:cubicBezTo>
                  <a:lnTo>
                    <a:pt x="2014230" y="2199781"/>
                  </a:lnTo>
                  <a:lnTo>
                    <a:pt x="0" y="219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BD44269-CA4E-A5C2-C1FE-9E2FF74AF5D2}"/>
                </a:ext>
              </a:extLst>
            </p:cNvPr>
            <p:cNvSpPr/>
            <p:nvPr userDrawn="1"/>
          </p:nvSpPr>
          <p:spPr>
            <a:xfrm>
              <a:off x="6087798" y="5728262"/>
              <a:ext cx="2021058" cy="1129738"/>
            </a:xfrm>
            <a:custGeom>
              <a:avLst/>
              <a:gdLst>
                <a:gd name="connsiteX0" fmla="*/ 1009275 w 2021058"/>
                <a:gd name="connsiteY0" fmla="*/ 0 h 1129738"/>
                <a:gd name="connsiteX1" fmla="*/ 2018550 w 2021058"/>
                <a:gd name="connsiteY1" fmla="*/ 1009642 h 1129738"/>
                <a:gd name="connsiteX2" fmla="*/ 2021058 w 2021058"/>
                <a:gd name="connsiteY2" fmla="*/ 1009642 h 1129738"/>
                <a:gd name="connsiteX3" fmla="*/ 2021058 w 2021058"/>
                <a:gd name="connsiteY3" fmla="*/ 1129738 h 1129738"/>
                <a:gd name="connsiteX4" fmla="*/ 2508 w 2021058"/>
                <a:gd name="connsiteY4" fmla="*/ 1129738 h 1129738"/>
                <a:gd name="connsiteX5" fmla="*/ 2508 w 2021058"/>
                <a:gd name="connsiteY5" fmla="*/ 1059329 h 1129738"/>
                <a:gd name="connsiteX6" fmla="*/ 0 w 2021058"/>
                <a:gd name="connsiteY6" fmla="*/ 1009642 h 1129738"/>
                <a:gd name="connsiteX7" fmla="*/ 1009275 w 2021058"/>
                <a:gd name="connsiteY7" fmla="*/ 0 h 112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1058" h="1129738">
                  <a:moveTo>
                    <a:pt x="1009275" y="0"/>
                  </a:moveTo>
                  <a:cubicBezTo>
                    <a:pt x="1566682" y="0"/>
                    <a:pt x="2018550" y="452032"/>
                    <a:pt x="2018550" y="1009642"/>
                  </a:cubicBezTo>
                  <a:lnTo>
                    <a:pt x="2021058" y="1009642"/>
                  </a:lnTo>
                  <a:lnTo>
                    <a:pt x="2021058" y="1129738"/>
                  </a:lnTo>
                  <a:lnTo>
                    <a:pt x="2508" y="1129738"/>
                  </a:lnTo>
                  <a:lnTo>
                    <a:pt x="2508" y="1059329"/>
                  </a:lnTo>
                  <a:lnTo>
                    <a:pt x="0" y="1009642"/>
                  </a:lnTo>
                  <a:cubicBezTo>
                    <a:pt x="0" y="452032"/>
                    <a:pt x="451868" y="0"/>
                    <a:pt x="1009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30" name="Picture 29" descr="A white letter e in a black background&#10;&#10;Description automatically generated">
              <a:extLst>
                <a:ext uri="{FF2B5EF4-FFF2-40B4-BE49-F238E27FC236}">
                  <a16:creationId xmlns:a16="http://schemas.microsoft.com/office/drawing/2014/main" id="{E9F32A74-440C-D61A-9A6F-E39F9BA265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85" y="4654808"/>
              <a:ext cx="996415" cy="1660693"/>
            </a:xfrm>
            <a:prstGeom prst="rect">
              <a:avLst/>
            </a:prstGeom>
          </p:spPr>
        </p:pic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FC8F0A9-E9F2-5C6B-E0F8-4E6120E83096}"/>
                </a:ext>
              </a:extLst>
            </p:cNvPr>
            <p:cNvSpPr/>
            <p:nvPr userDrawn="1"/>
          </p:nvSpPr>
          <p:spPr>
            <a:xfrm>
              <a:off x="8109329" y="0"/>
              <a:ext cx="4078570" cy="2923318"/>
            </a:xfrm>
            <a:custGeom>
              <a:avLst/>
              <a:gdLst>
                <a:gd name="connsiteX0" fmla="*/ 0 w 4078570"/>
                <a:gd name="connsiteY0" fmla="*/ 0 h 2923318"/>
                <a:gd name="connsiteX1" fmla="*/ 4078570 w 4078570"/>
                <a:gd name="connsiteY1" fmla="*/ 0 h 2923318"/>
                <a:gd name="connsiteX2" fmla="*/ 4078570 w 4078570"/>
                <a:gd name="connsiteY2" fmla="*/ 1173471 h 2923318"/>
                <a:gd name="connsiteX3" fmla="*/ 4078570 w 4078570"/>
                <a:gd name="connsiteY3" fmla="*/ 1191152 h 2923318"/>
                <a:gd name="connsiteX4" fmla="*/ 4078570 w 4078570"/>
                <a:gd name="connsiteY4" fmla="*/ 1904659 h 2923318"/>
                <a:gd name="connsiteX5" fmla="*/ 4078570 w 4078570"/>
                <a:gd name="connsiteY5" fmla="*/ 1922340 h 2923318"/>
                <a:gd name="connsiteX6" fmla="*/ 4077677 w 4078570"/>
                <a:gd name="connsiteY6" fmla="*/ 1922340 h 2923318"/>
                <a:gd name="connsiteX7" fmla="*/ 4073310 w 4078570"/>
                <a:gd name="connsiteY7" fmla="*/ 2008811 h 2923318"/>
                <a:gd name="connsiteX8" fmla="*/ 3059910 w 4078570"/>
                <a:gd name="connsiteY8" fmla="*/ 2923318 h 2923318"/>
                <a:gd name="connsiteX9" fmla="*/ 2060694 w 4078570"/>
                <a:gd name="connsiteY9" fmla="*/ 2103731 h 2923318"/>
                <a:gd name="connsiteX10" fmla="*/ 2048945 w 4078570"/>
                <a:gd name="connsiteY10" fmla="*/ 2025103 h 2923318"/>
                <a:gd name="connsiteX11" fmla="*/ 2048239 w 4078570"/>
                <a:gd name="connsiteY11" fmla="*/ 2025103 h 2923318"/>
                <a:gd name="connsiteX12" fmla="*/ 2036860 w 4078570"/>
                <a:gd name="connsiteY12" fmla="*/ 1948950 h 2923318"/>
                <a:gd name="connsiteX13" fmla="*/ 1099276 w 4078570"/>
                <a:gd name="connsiteY13" fmla="*/ 1106425 h 2923318"/>
                <a:gd name="connsiteX14" fmla="*/ 1023874 w 4078570"/>
                <a:gd name="connsiteY14" fmla="*/ 1103077 h 2923318"/>
                <a:gd name="connsiteX15" fmla="*/ 1019107 w 4078570"/>
                <a:gd name="connsiteY15" fmla="*/ 1102532 h 2923318"/>
                <a:gd name="connsiteX16" fmla="*/ 947768 w 4078570"/>
                <a:gd name="connsiteY16" fmla="*/ 1099881 h 2923318"/>
                <a:gd name="connsiteX17" fmla="*/ 788391 w 4078570"/>
                <a:gd name="connsiteY17" fmla="*/ 1084816 h 2923318"/>
                <a:gd name="connsiteX18" fmla="*/ 5021 w 4078570"/>
                <a:gd name="connsiteY18" fmla="*/ 229164 h 2923318"/>
                <a:gd name="connsiteX19" fmla="*/ 852 w 4078570"/>
                <a:gd name="connsiteY19" fmla="*/ 146613 h 2923318"/>
                <a:gd name="connsiteX20" fmla="*/ 0 w 4078570"/>
                <a:gd name="connsiteY20" fmla="*/ 146613 h 2923318"/>
                <a:gd name="connsiteX21" fmla="*/ 0 w 4078570"/>
                <a:gd name="connsiteY21" fmla="*/ 129733 h 292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78570" h="2923318">
                  <a:moveTo>
                    <a:pt x="0" y="0"/>
                  </a:moveTo>
                  <a:lnTo>
                    <a:pt x="4078570" y="0"/>
                  </a:lnTo>
                  <a:lnTo>
                    <a:pt x="4078570" y="1173471"/>
                  </a:lnTo>
                  <a:lnTo>
                    <a:pt x="4078570" y="1191152"/>
                  </a:lnTo>
                  <a:lnTo>
                    <a:pt x="4078570" y="1904659"/>
                  </a:lnTo>
                  <a:lnTo>
                    <a:pt x="4078570" y="1922340"/>
                  </a:lnTo>
                  <a:lnTo>
                    <a:pt x="4077677" y="1922340"/>
                  </a:lnTo>
                  <a:lnTo>
                    <a:pt x="4073310" y="2008811"/>
                  </a:lnTo>
                  <a:cubicBezTo>
                    <a:pt x="4021146" y="2522476"/>
                    <a:pt x="3587339" y="2923318"/>
                    <a:pt x="3059910" y="2923318"/>
                  </a:cubicBezTo>
                  <a:cubicBezTo>
                    <a:pt x="2565446" y="2923318"/>
                    <a:pt x="2153267" y="2571015"/>
                    <a:pt x="2060694" y="2103731"/>
                  </a:cubicBezTo>
                  <a:lnTo>
                    <a:pt x="2048945" y="2025103"/>
                  </a:lnTo>
                  <a:lnTo>
                    <a:pt x="2048239" y="2025103"/>
                  </a:lnTo>
                  <a:lnTo>
                    <a:pt x="2036860" y="1948950"/>
                  </a:lnTo>
                  <a:cubicBezTo>
                    <a:pt x="1947198" y="1496362"/>
                    <a:pt x="1567329" y="1148179"/>
                    <a:pt x="1099276" y="1106425"/>
                  </a:cubicBezTo>
                  <a:lnTo>
                    <a:pt x="1023874" y="1103077"/>
                  </a:lnTo>
                  <a:lnTo>
                    <a:pt x="1019107" y="1102532"/>
                  </a:lnTo>
                  <a:lnTo>
                    <a:pt x="947768" y="1099881"/>
                  </a:lnTo>
                  <a:lnTo>
                    <a:pt x="788391" y="1084816"/>
                  </a:lnTo>
                  <a:cubicBezTo>
                    <a:pt x="371121" y="1004866"/>
                    <a:pt x="48596" y="658247"/>
                    <a:pt x="5021" y="229164"/>
                  </a:cubicBezTo>
                  <a:lnTo>
                    <a:pt x="852" y="146613"/>
                  </a:lnTo>
                  <a:lnTo>
                    <a:pt x="0" y="146613"/>
                  </a:lnTo>
                  <a:lnTo>
                    <a:pt x="0" y="1297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Follow us!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1778170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@eScienceCenter</a:t>
            </a:r>
            <a:endParaRPr lang="nl-NL" dirty="0"/>
          </a:p>
        </p:txBody>
      </p:sp>
      <p:pic>
        <p:nvPicPr>
          <p:cNvPr id="52" name="Picture 51" descr="A blue and black logo&#10;&#10;Description automatically generated">
            <a:extLst>
              <a:ext uri="{FF2B5EF4-FFF2-40B4-BE49-F238E27FC236}">
                <a16:creationId xmlns:a16="http://schemas.microsoft.com/office/drawing/2014/main" id="{2CEE52FA-69BF-0739-E843-45B71B5737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56" name="Picture 55" descr="A black cat silhouette in a circle&#10;&#10;Description automatically generated">
            <a:extLst>
              <a:ext uri="{FF2B5EF4-FFF2-40B4-BE49-F238E27FC236}">
                <a16:creationId xmlns:a16="http://schemas.microsoft.com/office/drawing/2014/main" id="{E86B3E97-0952-CDA2-CD7E-5A349785C2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37552"/>
            <a:ext cx="284390" cy="280696"/>
          </a:xfrm>
          <a:prstGeom prst="rect">
            <a:avLst/>
          </a:prstGeom>
        </p:spPr>
      </p:pic>
      <p:pic>
        <p:nvPicPr>
          <p:cNvPr id="63" name="Picture 62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0FCB6A28-06A1-ED01-A71B-B521110CA3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3443"/>
            <a:ext cx="258157" cy="265863"/>
          </a:xfrm>
          <a:prstGeom prst="rect">
            <a:avLst/>
          </a:prstGeom>
        </p:spPr>
      </p:pic>
      <p:sp>
        <p:nvSpPr>
          <p:cNvPr id="66" name="Tijdelijke aanduiding voor tekst 7">
            <a:extLst>
              <a:ext uri="{FF2B5EF4-FFF2-40B4-BE49-F238E27FC236}">
                <a16:creationId xmlns:a16="http://schemas.microsoft.com/office/drawing/2014/main" id="{E83B8E06-E925-B1DC-A74E-522F6C7039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1850" y="250565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@eScienceCenter</a:t>
            </a:r>
          </a:p>
        </p:txBody>
      </p:sp>
      <p:pic>
        <p:nvPicPr>
          <p:cNvPr id="67" name="Picture 66" descr="A black and white logo&#10;&#10;Description automatically generated">
            <a:extLst>
              <a:ext uri="{FF2B5EF4-FFF2-40B4-BE49-F238E27FC236}">
                <a16:creationId xmlns:a16="http://schemas.microsoft.com/office/drawing/2014/main" id="{4F5EEA45-41C1-253F-2BE0-7943AAACAE5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9206"/>
            <a:ext cx="258157" cy="272303"/>
          </a:xfrm>
          <a:prstGeom prst="rect">
            <a:avLst/>
          </a:prstGeom>
        </p:spPr>
      </p:pic>
      <p:sp>
        <p:nvSpPr>
          <p:cNvPr id="68" name="Tijdelijke aanduiding voor tekst 7">
            <a:extLst>
              <a:ext uri="{FF2B5EF4-FFF2-40B4-BE49-F238E27FC236}">
                <a16:creationId xmlns:a16="http://schemas.microsoft.com/office/drawing/2014/main" id="{572ED220-D295-4269-B7EE-E590F4315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232771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Netherlands eScience Center</a:t>
            </a:r>
          </a:p>
        </p:txBody>
      </p:sp>
      <p:pic>
        <p:nvPicPr>
          <p:cNvPr id="69" name="Picture 68" descr="A black and white logo&#10;&#10;Description automatically generated">
            <a:extLst>
              <a:ext uri="{FF2B5EF4-FFF2-40B4-BE49-F238E27FC236}">
                <a16:creationId xmlns:a16="http://schemas.microsoft.com/office/drawing/2014/main" id="{01EDB0DE-B7D9-7EA7-1B9A-F7222904B6F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48044"/>
            <a:ext cx="265863" cy="265863"/>
          </a:xfrm>
          <a:prstGeom prst="rect">
            <a:avLst/>
          </a:prstGeom>
        </p:spPr>
      </p:pic>
      <p:pic>
        <p:nvPicPr>
          <p:cNvPr id="12" name="Picture 11" descr="A black arrow on a white background&#10;&#10;Description automatically generated">
            <a:extLst>
              <a:ext uri="{FF2B5EF4-FFF2-40B4-BE49-F238E27FC236}">
                <a16:creationId xmlns:a16="http://schemas.microsoft.com/office/drawing/2014/main" id="{15AC34AF-A8FE-11C6-5495-DC43ECE595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04" y="4672640"/>
            <a:ext cx="292592" cy="206144"/>
          </a:xfrm>
          <a:prstGeom prst="rect">
            <a:avLst/>
          </a:prstGeom>
        </p:spPr>
      </p:pic>
      <p:sp>
        <p:nvSpPr>
          <p:cNvPr id="13" name="Tijdelijke aanduiding voor tekst 7">
            <a:extLst>
              <a:ext uri="{FF2B5EF4-FFF2-40B4-BE49-F238E27FC236}">
                <a16:creationId xmlns:a16="http://schemas.microsoft.com/office/drawing/2014/main" id="{135C2E97-E69A-8518-C728-7816EA602D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1850" y="462144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@NetherlandseScienceCenter</a:t>
            </a:r>
          </a:p>
        </p:txBody>
      </p:sp>
      <p:sp>
        <p:nvSpPr>
          <p:cNvPr id="15" name="Tijdelijke aanduiding voor tekst 7">
            <a:extLst>
              <a:ext uri="{FF2B5EF4-FFF2-40B4-BE49-F238E27FC236}">
                <a16:creationId xmlns:a16="http://schemas.microsoft.com/office/drawing/2014/main" id="{755706D2-7E0F-035A-062B-6FD7A77913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0363" y="3926986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Github.com/nlesc</a:t>
            </a:r>
          </a:p>
        </p:txBody>
      </p:sp>
    </p:spTree>
    <p:extLst>
      <p:ext uri="{BB962C8B-B14F-4D97-AF65-F5344CB8AC3E}">
        <p14:creationId xmlns:p14="http://schemas.microsoft.com/office/powerpoint/2010/main" val="2615323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Slide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124682F-5E64-A90A-1FF6-CA6530DBCE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 l="-2" t="-4458" b="-14685"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253E7CA-FAD2-C365-3A3C-2D6463592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2976665"/>
            <a:ext cx="5257800" cy="3115488"/>
          </a:xfrm>
          <a:custGeom>
            <a:avLst/>
            <a:gdLst>
              <a:gd name="connsiteX0" fmla="*/ 159077 w 5257800"/>
              <a:gd name="connsiteY0" fmla="*/ 0 h 3115488"/>
              <a:gd name="connsiteX1" fmla="*/ 5098723 w 5257800"/>
              <a:gd name="connsiteY1" fmla="*/ 0 h 3115488"/>
              <a:gd name="connsiteX2" fmla="*/ 5257800 w 5257800"/>
              <a:gd name="connsiteY2" fmla="*/ 159077 h 3115488"/>
              <a:gd name="connsiteX3" fmla="*/ 5257800 w 5257800"/>
              <a:gd name="connsiteY3" fmla="*/ 2956411 h 3115488"/>
              <a:gd name="connsiteX4" fmla="*/ 5098723 w 5257800"/>
              <a:gd name="connsiteY4" fmla="*/ 3115488 h 3115488"/>
              <a:gd name="connsiteX5" fmla="*/ 159077 w 5257800"/>
              <a:gd name="connsiteY5" fmla="*/ 3115488 h 3115488"/>
              <a:gd name="connsiteX6" fmla="*/ 0 w 5257800"/>
              <a:gd name="connsiteY6" fmla="*/ 2956411 h 3115488"/>
              <a:gd name="connsiteX7" fmla="*/ 0 w 5257800"/>
              <a:gd name="connsiteY7" fmla="*/ 159077 h 3115488"/>
              <a:gd name="connsiteX8" fmla="*/ 159077 w 5257800"/>
              <a:gd name="connsiteY8" fmla="*/ 0 h 311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3115488">
                <a:moveTo>
                  <a:pt x="159077" y="0"/>
                </a:moveTo>
                <a:lnTo>
                  <a:pt x="5098723" y="0"/>
                </a:lnTo>
                <a:cubicBezTo>
                  <a:pt x="5186579" y="0"/>
                  <a:pt x="5257800" y="71221"/>
                  <a:pt x="5257800" y="159077"/>
                </a:cubicBezTo>
                <a:lnTo>
                  <a:pt x="5257800" y="2956411"/>
                </a:lnTo>
                <a:cubicBezTo>
                  <a:pt x="5257800" y="3044267"/>
                  <a:pt x="5186579" y="3115488"/>
                  <a:pt x="5098723" y="3115488"/>
                </a:cubicBezTo>
                <a:lnTo>
                  <a:pt x="159077" y="3115488"/>
                </a:lnTo>
                <a:cubicBezTo>
                  <a:pt x="71221" y="3115488"/>
                  <a:pt x="0" y="3044267"/>
                  <a:pt x="0" y="2956411"/>
                </a:cubicBezTo>
                <a:lnTo>
                  <a:pt x="0" y="159077"/>
                </a:lnTo>
                <a:cubicBezTo>
                  <a:pt x="0" y="71221"/>
                  <a:pt x="71221" y="0"/>
                  <a:pt x="159077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860F0D04-99DD-A685-9BDF-391702631E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75142" y="5399815"/>
            <a:ext cx="4382634" cy="365125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421A164C-BC9A-AF66-F8B1-133A56640F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588" y="131711"/>
            <a:ext cx="1689233" cy="686955"/>
          </a:xfrm>
          <a:custGeom>
            <a:avLst/>
            <a:gdLst>
              <a:gd name="connsiteX0" fmla="*/ 0 w 1689233"/>
              <a:gd name="connsiteY0" fmla="*/ 0 h 686955"/>
              <a:gd name="connsiteX1" fmla="*/ 1689233 w 1689233"/>
              <a:gd name="connsiteY1" fmla="*/ 0 h 686955"/>
              <a:gd name="connsiteX2" fmla="*/ 1689233 w 1689233"/>
              <a:gd name="connsiteY2" fmla="*/ 686955 h 686955"/>
              <a:gd name="connsiteX3" fmla="*/ 0 w 1689233"/>
              <a:gd name="connsiteY3" fmla="*/ 686955 h 686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9233" h="686955">
                <a:moveTo>
                  <a:pt x="0" y="0"/>
                </a:moveTo>
                <a:lnTo>
                  <a:pt x="1689233" y="0"/>
                </a:lnTo>
                <a:lnTo>
                  <a:pt x="1689233" y="686955"/>
                </a:lnTo>
                <a:lnTo>
                  <a:pt x="0" y="686955"/>
                </a:lnTo>
                <a:close/>
              </a:path>
            </a:pathLst>
          </a:custGeom>
          <a:blipFill>
            <a:blip r:embed="rId3"/>
            <a:stretch>
              <a:fillRect l="-2" t="-1" b="-1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D98B5C-5769-10AC-9EF6-1BB9A240C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262" y="3294632"/>
            <a:ext cx="4382634" cy="1912562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71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Slide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A2A68F3-12CD-5BB7-683F-3DE606FFAF11}"/>
              </a:ext>
            </a:extLst>
          </p:cNvPr>
          <p:cNvSpPr/>
          <p:nvPr userDrawn="1"/>
        </p:nvSpPr>
        <p:spPr>
          <a:xfrm>
            <a:off x="0" y="0"/>
            <a:ext cx="2002366" cy="6087189"/>
          </a:xfrm>
          <a:custGeom>
            <a:avLst/>
            <a:gdLst>
              <a:gd name="connsiteX0" fmla="*/ 0 w 2002366"/>
              <a:gd name="connsiteY0" fmla="*/ 0 h 6087189"/>
              <a:gd name="connsiteX1" fmla="*/ 2002366 w 2002366"/>
              <a:gd name="connsiteY1" fmla="*/ 0 h 6087189"/>
              <a:gd name="connsiteX2" fmla="*/ 2002366 w 2002366"/>
              <a:gd name="connsiteY2" fmla="*/ 1625700 h 6087189"/>
              <a:gd name="connsiteX3" fmla="*/ 2002366 w 2002366"/>
              <a:gd name="connsiteY3" fmla="*/ 2062871 h 6087189"/>
              <a:gd name="connsiteX4" fmla="*/ 2002366 w 2002366"/>
              <a:gd name="connsiteY4" fmla="*/ 2080249 h 6087189"/>
              <a:gd name="connsiteX5" fmla="*/ 2002366 w 2002366"/>
              <a:gd name="connsiteY5" fmla="*/ 2344344 h 6087189"/>
              <a:gd name="connsiteX6" fmla="*/ 2002366 w 2002366"/>
              <a:gd name="connsiteY6" fmla="*/ 4367362 h 6087189"/>
              <a:gd name="connsiteX7" fmla="*/ 2002366 w 2002366"/>
              <a:gd name="connsiteY7" fmla="*/ 4384740 h 6087189"/>
              <a:gd name="connsiteX8" fmla="*/ 2002366 w 2002366"/>
              <a:gd name="connsiteY8" fmla="*/ 5086007 h 6087189"/>
              <a:gd name="connsiteX9" fmla="*/ 2002366 w 2002366"/>
              <a:gd name="connsiteY9" fmla="*/ 5103384 h 6087189"/>
              <a:gd name="connsiteX10" fmla="*/ 2001489 w 2002366"/>
              <a:gd name="connsiteY10" fmla="*/ 5103384 h 6087189"/>
              <a:gd name="connsiteX11" fmla="*/ 1997197 w 2002366"/>
              <a:gd name="connsiteY11" fmla="*/ 5188372 h 6087189"/>
              <a:gd name="connsiteX12" fmla="*/ 1001183 w 2002366"/>
              <a:gd name="connsiteY12" fmla="*/ 6087189 h 6087189"/>
              <a:gd name="connsiteX13" fmla="*/ 5169 w 2002366"/>
              <a:gd name="connsiteY13" fmla="*/ 5188372 h 6087189"/>
              <a:gd name="connsiteX14" fmla="*/ 877 w 2002366"/>
              <a:gd name="connsiteY14" fmla="*/ 5103384 h 6087189"/>
              <a:gd name="connsiteX15" fmla="*/ 0 w 2002366"/>
              <a:gd name="connsiteY15" fmla="*/ 5103384 h 6087189"/>
              <a:gd name="connsiteX16" fmla="*/ 0 w 2002366"/>
              <a:gd name="connsiteY16" fmla="*/ 5086007 h 6087189"/>
              <a:gd name="connsiteX17" fmla="*/ 0 w 2002366"/>
              <a:gd name="connsiteY17" fmla="*/ 4384740 h 6087189"/>
              <a:gd name="connsiteX18" fmla="*/ 0 w 2002366"/>
              <a:gd name="connsiteY18" fmla="*/ 4367362 h 6087189"/>
              <a:gd name="connsiteX19" fmla="*/ 0 w 2002366"/>
              <a:gd name="connsiteY19" fmla="*/ 2344344 h 6087189"/>
              <a:gd name="connsiteX20" fmla="*/ 0 w 2002366"/>
              <a:gd name="connsiteY20" fmla="*/ 2080249 h 6087189"/>
              <a:gd name="connsiteX21" fmla="*/ 0 w 2002366"/>
              <a:gd name="connsiteY21" fmla="*/ 2062871 h 6087189"/>
              <a:gd name="connsiteX22" fmla="*/ 0 w 2002366"/>
              <a:gd name="connsiteY22" fmla="*/ 1625700 h 6087189"/>
              <a:gd name="connsiteX23" fmla="*/ 0 w 2002366"/>
              <a:gd name="connsiteY23" fmla="*/ 0 h 608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02366" h="6087189">
                <a:moveTo>
                  <a:pt x="0" y="0"/>
                </a:moveTo>
                <a:lnTo>
                  <a:pt x="2002366" y="0"/>
                </a:lnTo>
                <a:lnTo>
                  <a:pt x="2002366" y="1625700"/>
                </a:lnTo>
                <a:lnTo>
                  <a:pt x="2002366" y="2062871"/>
                </a:lnTo>
                <a:lnTo>
                  <a:pt x="2002366" y="2080249"/>
                </a:lnTo>
                <a:lnTo>
                  <a:pt x="2002366" y="2344344"/>
                </a:lnTo>
                <a:lnTo>
                  <a:pt x="2002366" y="4367362"/>
                </a:lnTo>
                <a:lnTo>
                  <a:pt x="2002366" y="4384740"/>
                </a:lnTo>
                <a:lnTo>
                  <a:pt x="2002366" y="5086007"/>
                </a:lnTo>
                <a:lnTo>
                  <a:pt x="2002366" y="5103384"/>
                </a:lnTo>
                <a:lnTo>
                  <a:pt x="2001489" y="5103384"/>
                </a:lnTo>
                <a:lnTo>
                  <a:pt x="1997197" y="5188372"/>
                </a:lnTo>
                <a:cubicBezTo>
                  <a:pt x="1945927" y="5693224"/>
                  <a:pt x="1519563" y="6087189"/>
                  <a:pt x="1001183" y="6087189"/>
                </a:cubicBezTo>
                <a:cubicBezTo>
                  <a:pt x="482803" y="6087189"/>
                  <a:pt x="56439" y="5693224"/>
                  <a:pt x="5169" y="5188372"/>
                </a:cubicBezTo>
                <a:lnTo>
                  <a:pt x="877" y="5103384"/>
                </a:lnTo>
                <a:lnTo>
                  <a:pt x="0" y="5103384"/>
                </a:lnTo>
                <a:lnTo>
                  <a:pt x="0" y="5086007"/>
                </a:lnTo>
                <a:lnTo>
                  <a:pt x="0" y="4384740"/>
                </a:lnTo>
                <a:lnTo>
                  <a:pt x="0" y="4367362"/>
                </a:lnTo>
                <a:lnTo>
                  <a:pt x="0" y="2344344"/>
                </a:lnTo>
                <a:lnTo>
                  <a:pt x="0" y="2080249"/>
                </a:lnTo>
                <a:lnTo>
                  <a:pt x="0" y="2062871"/>
                </a:lnTo>
                <a:lnTo>
                  <a:pt x="0" y="1625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706B7C6-966C-76E3-183D-36EE56866A62}"/>
              </a:ext>
            </a:extLst>
          </p:cNvPr>
          <p:cNvSpPr/>
          <p:nvPr userDrawn="1"/>
        </p:nvSpPr>
        <p:spPr>
          <a:xfrm flipH="1">
            <a:off x="-1" y="0"/>
            <a:ext cx="3478703" cy="3465501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C69875-8255-CF1B-8B8A-2C2007149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72B9F024-8B0A-F86B-E2D4-5F42FEBE79C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0003" y="1922562"/>
            <a:ext cx="4561387" cy="308587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3"/>
            <a:stretch>
              <a:fillRect l="-5449" t="-7394" r="-2467" b="-12659"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BCEB58-87FA-815B-8964-B81F8E314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3642479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B19E77-6A34-2327-2549-2E1C317B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562" y="2212707"/>
            <a:ext cx="5239352" cy="1293247"/>
          </a:xfrm>
        </p:spPr>
        <p:txBody>
          <a:bodyPr lIns="90000"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421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8516539-591F-4A00-FAF6-43FD70A00E40}"/>
              </a:ext>
            </a:extLst>
          </p:cNvPr>
          <p:cNvGrpSpPr/>
          <p:nvPr userDrawn="1"/>
        </p:nvGrpSpPr>
        <p:grpSpPr>
          <a:xfrm>
            <a:off x="0" y="-1"/>
            <a:ext cx="6096001" cy="6858001"/>
            <a:chOff x="0" y="-1"/>
            <a:chExt cx="6096001" cy="685800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A3BBEF-6A27-6E88-1D44-E3BE222FC56A}"/>
                </a:ext>
              </a:extLst>
            </p:cNvPr>
            <p:cNvSpPr/>
            <p:nvPr userDrawn="1"/>
          </p:nvSpPr>
          <p:spPr>
            <a:xfrm>
              <a:off x="0" y="0"/>
              <a:ext cx="6096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1E6C250-6A25-E428-11BA-5FF7D2ECE443}"/>
                </a:ext>
              </a:extLst>
            </p:cNvPr>
            <p:cNvSpPr/>
            <p:nvPr userDrawn="1"/>
          </p:nvSpPr>
          <p:spPr>
            <a:xfrm>
              <a:off x="2019010" y="5720368"/>
              <a:ext cx="2039575" cy="1137632"/>
            </a:xfrm>
            <a:custGeom>
              <a:avLst/>
              <a:gdLst>
                <a:gd name="connsiteX0" fmla="*/ 1019788 w 2039575"/>
                <a:gd name="connsiteY0" fmla="*/ 0 h 1137632"/>
                <a:gd name="connsiteX1" fmla="*/ 2034310 w 2039575"/>
                <a:gd name="connsiteY1" fmla="*/ 916003 h 1137632"/>
                <a:gd name="connsiteX2" fmla="*/ 2039575 w 2039575"/>
                <a:gd name="connsiteY2" fmla="*/ 1020324 h 1137632"/>
                <a:gd name="connsiteX3" fmla="*/ 2039575 w 2039575"/>
                <a:gd name="connsiteY3" fmla="*/ 1020325 h 1137632"/>
                <a:gd name="connsiteX4" fmla="*/ 2039575 w 2039575"/>
                <a:gd name="connsiteY4" fmla="*/ 1137632 h 1137632"/>
                <a:gd name="connsiteX5" fmla="*/ 0 w 2039575"/>
                <a:gd name="connsiteY5" fmla="*/ 1137632 h 1137632"/>
                <a:gd name="connsiteX6" fmla="*/ 0 w 2039575"/>
                <a:gd name="connsiteY6" fmla="*/ 1020325 h 1137632"/>
                <a:gd name="connsiteX7" fmla="*/ 0 w 2039575"/>
                <a:gd name="connsiteY7" fmla="*/ 1020324 h 1137632"/>
                <a:gd name="connsiteX8" fmla="*/ 5265 w 2039575"/>
                <a:gd name="connsiteY8" fmla="*/ 916003 h 1137632"/>
                <a:gd name="connsiteX9" fmla="*/ 1019788 w 2039575"/>
                <a:gd name="connsiteY9" fmla="*/ 0 h 113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575" h="1137632">
                  <a:moveTo>
                    <a:pt x="1019788" y="0"/>
                  </a:moveTo>
                  <a:cubicBezTo>
                    <a:pt x="1547800" y="0"/>
                    <a:pt x="1982087" y="401498"/>
                    <a:pt x="2034310" y="916003"/>
                  </a:cubicBezTo>
                  <a:lnTo>
                    <a:pt x="2039575" y="1020324"/>
                  </a:lnTo>
                  <a:lnTo>
                    <a:pt x="2039575" y="1020325"/>
                  </a:lnTo>
                  <a:lnTo>
                    <a:pt x="2039575" y="1137632"/>
                  </a:lnTo>
                  <a:lnTo>
                    <a:pt x="0" y="1137632"/>
                  </a:lnTo>
                  <a:lnTo>
                    <a:pt x="0" y="1020325"/>
                  </a:lnTo>
                  <a:lnTo>
                    <a:pt x="0" y="1020324"/>
                  </a:lnTo>
                  <a:lnTo>
                    <a:pt x="5265" y="916003"/>
                  </a:lnTo>
                  <a:cubicBezTo>
                    <a:pt x="57489" y="401498"/>
                    <a:pt x="491775" y="0"/>
                    <a:pt x="10197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D39B86F-B335-99EC-33FA-1F36B0EEA34D}"/>
                </a:ext>
              </a:extLst>
            </p:cNvPr>
            <p:cNvSpPr/>
            <p:nvPr userDrawn="1"/>
          </p:nvSpPr>
          <p:spPr>
            <a:xfrm>
              <a:off x="4058586" y="4020398"/>
              <a:ext cx="2037415" cy="2837602"/>
            </a:xfrm>
            <a:custGeom>
              <a:avLst/>
              <a:gdLst>
                <a:gd name="connsiteX0" fmla="*/ 2037415 w 2037415"/>
                <a:gd name="connsiteY0" fmla="*/ 0 h 2837602"/>
                <a:gd name="connsiteX1" fmla="*/ 2037415 w 2037415"/>
                <a:gd name="connsiteY1" fmla="*/ 2837602 h 2837602"/>
                <a:gd name="connsiteX2" fmla="*/ 0 w 2037415"/>
                <a:gd name="connsiteY2" fmla="*/ 2837602 h 2837602"/>
                <a:gd name="connsiteX3" fmla="*/ 0 w 2037415"/>
                <a:gd name="connsiteY3" fmla="*/ 2038490 h 2837602"/>
                <a:gd name="connsiteX4" fmla="*/ 0 w 2037415"/>
                <a:gd name="connsiteY4" fmla="*/ 2038488 h 2837602"/>
                <a:gd name="connsiteX5" fmla="*/ 10519 w 2037415"/>
                <a:gd name="connsiteY5" fmla="*/ 1830066 h 2837602"/>
                <a:gd name="connsiteX6" fmla="*/ 1841956 w 2037415"/>
                <a:gd name="connsiteY6" fmla="*/ 9259 h 2837602"/>
                <a:gd name="connsiteX7" fmla="*/ 2037415 w 2037415"/>
                <a:gd name="connsiteY7" fmla="*/ 0 h 283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7415" h="2837602">
                  <a:moveTo>
                    <a:pt x="2037415" y="0"/>
                  </a:moveTo>
                  <a:lnTo>
                    <a:pt x="2037415" y="2837602"/>
                  </a:lnTo>
                  <a:lnTo>
                    <a:pt x="0" y="2837602"/>
                  </a:lnTo>
                  <a:lnTo>
                    <a:pt x="0" y="2038490"/>
                  </a:lnTo>
                  <a:lnTo>
                    <a:pt x="0" y="2038488"/>
                  </a:lnTo>
                  <a:lnTo>
                    <a:pt x="10519" y="1830066"/>
                  </a:lnTo>
                  <a:cubicBezTo>
                    <a:pt x="108335" y="866392"/>
                    <a:pt x="877035" y="101150"/>
                    <a:pt x="1841956" y="9259"/>
                  </a:cubicBezTo>
                  <a:lnTo>
                    <a:pt x="2037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36CD2C3-A1CD-6883-04E1-E689D3020714}"/>
                </a:ext>
              </a:extLst>
            </p:cNvPr>
            <p:cNvSpPr/>
            <p:nvPr userDrawn="1"/>
          </p:nvSpPr>
          <p:spPr>
            <a:xfrm>
              <a:off x="0" y="-1"/>
              <a:ext cx="4038018" cy="2014598"/>
            </a:xfrm>
            <a:custGeom>
              <a:avLst/>
              <a:gdLst>
                <a:gd name="connsiteX0" fmla="*/ 0 w 4038018"/>
                <a:gd name="connsiteY0" fmla="*/ 0 h 2014598"/>
                <a:gd name="connsiteX1" fmla="*/ 4038018 w 4038018"/>
                <a:gd name="connsiteY1" fmla="*/ 0 h 2014598"/>
                <a:gd name="connsiteX2" fmla="*/ 4027883 w 4038018"/>
                <a:gd name="connsiteY2" fmla="*/ 200804 h 2014598"/>
                <a:gd name="connsiteX3" fmla="*/ 2019009 w 4038018"/>
                <a:gd name="connsiteY3" fmla="*/ 2014598 h 2014598"/>
                <a:gd name="connsiteX4" fmla="*/ 10134 w 4038018"/>
                <a:gd name="connsiteY4" fmla="*/ 200804 h 2014598"/>
                <a:gd name="connsiteX5" fmla="*/ 0 w 4038018"/>
                <a:gd name="connsiteY5" fmla="*/ 0 h 201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018" h="2014598">
                  <a:moveTo>
                    <a:pt x="0" y="0"/>
                  </a:moveTo>
                  <a:lnTo>
                    <a:pt x="4038018" y="0"/>
                  </a:lnTo>
                  <a:lnTo>
                    <a:pt x="4027883" y="200804"/>
                  </a:lnTo>
                  <a:cubicBezTo>
                    <a:pt x="3924475" y="1219584"/>
                    <a:pt x="3064536" y="2014598"/>
                    <a:pt x="2019009" y="2014598"/>
                  </a:cubicBezTo>
                  <a:cubicBezTo>
                    <a:pt x="973482" y="2014598"/>
                    <a:pt x="113542" y="1219584"/>
                    <a:pt x="10134" y="200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3642479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C69875-8255-CF1B-8B8A-2C2007149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6E4A984-4CF5-2E69-C582-8E472FFD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562" y="2212707"/>
            <a:ext cx="5239352" cy="1293247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96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F6F98B56-41B1-CAEE-22D1-DCB9C5EAA2DB}"/>
              </a:ext>
            </a:extLst>
          </p:cNvPr>
          <p:cNvSpPr/>
          <p:nvPr userDrawn="1"/>
        </p:nvSpPr>
        <p:spPr>
          <a:xfrm rot="10800000">
            <a:off x="7343980" y="-6457"/>
            <a:ext cx="4889381" cy="2733083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08E3CF3-027A-1EB7-44ED-E07BB551303B}"/>
              </a:ext>
            </a:extLst>
          </p:cNvPr>
          <p:cNvSpPr/>
          <p:nvPr userDrawn="1"/>
        </p:nvSpPr>
        <p:spPr>
          <a:xfrm>
            <a:off x="-3517" y="3279578"/>
            <a:ext cx="3287691" cy="3578423"/>
          </a:xfrm>
          <a:custGeom>
            <a:avLst/>
            <a:gdLst>
              <a:gd name="connsiteX0" fmla="*/ 0 w 2021058"/>
              <a:gd name="connsiteY0" fmla="*/ 0 h 2199781"/>
              <a:gd name="connsiteX1" fmla="*/ 174015 w 2021058"/>
              <a:gd name="connsiteY1" fmla="*/ 8787 h 2199781"/>
              <a:gd name="connsiteX2" fmla="*/ 2021058 w 2021058"/>
              <a:gd name="connsiteY2" fmla="*/ 2055565 h 2199781"/>
              <a:gd name="connsiteX3" fmla="*/ 2014230 w 2021058"/>
              <a:gd name="connsiteY3" fmla="*/ 2199781 h 2199781"/>
              <a:gd name="connsiteX4" fmla="*/ 0 w 2021058"/>
              <a:gd name="connsiteY4" fmla="*/ 2199781 h 2199781"/>
              <a:gd name="connsiteX5" fmla="*/ 0 w 2021058"/>
              <a:gd name="connsiteY5" fmla="*/ 0 h 219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1058" h="2199781">
                <a:moveTo>
                  <a:pt x="0" y="0"/>
                </a:moveTo>
                <a:lnTo>
                  <a:pt x="174015" y="8787"/>
                </a:lnTo>
                <a:cubicBezTo>
                  <a:pt x="1211472" y="114147"/>
                  <a:pt x="2021058" y="990311"/>
                  <a:pt x="2021058" y="2055565"/>
                </a:cubicBezTo>
                <a:lnTo>
                  <a:pt x="2014230" y="2199781"/>
                </a:lnTo>
                <a:lnTo>
                  <a:pt x="0" y="21997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566F7A-4509-CD6C-FE67-3FF1E950A577}"/>
              </a:ext>
            </a:extLst>
          </p:cNvPr>
          <p:cNvSpPr/>
          <p:nvPr userDrawn="1"/>
        </p:nvSpPr>
        <p:spPr>
          <a:xfrm>
            <a:off x="2017541" y="5020235"/>
            <a:ext cx="3287691" cy="1837765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999844F-8849-06A7-17C5-CDA128BD53E8}"/>
              </a:ext>
            </a:extLst>
          </p:cNvPr>
          <p:cNvSpPr/>
          <p:nvPr userDrawn="1"/>
        </p:nvSpPr>
        <p:spPr>
          <a:xfrm>
            <a:off x="2514713" y="1194243"/>
            <a:ext cx="7171204" cy="4469892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FDCBD78-FC92-4BBE-61E2-5CA2CEC61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8942" y="1690689"/>
            <a:ext cx="6035960" cy="568418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8567" y="2514681"/>
            <a:ext cx="6035959" cy="2733085"/>
          </a:xfrm>
        </p:spPr>
        <p:txBody>
          <a:bodyPr anchor="t"/>
          <a:lstStyle>
            <a:lvl1pPr marL="342900" indent="-342900"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pic>
        <p:nvPicPr>
          <p:cNvPr id="16" name="Picture 15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E7F848A9-BE2F-557A-3016-8E80AF0349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4654808"/>
            <a:ext cx="996415" cy="16606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D74BA9-079D-BD15-550A-785D693EA1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8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F50D1F-774A-4823-C56A-0538FA391ADF}"/>
              </a:ext>
            </a:extLst>
          </p:cNvPr>
          <p:cNvGrpSpPr/>
          <p:nvPr userDrawn="1"/>
        </p:nvGrpSpPr>
        <p:grpSpPr>
          <a:xfrm>
            <a:off x="0" y="0"/>
            <a:ext cx="4078800" cy="6858000"/>
            <a:chOff x="0" y="0"/>
            <a:chExt cx="4078800" cy="685800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EB9DE43-AAC0-FAFC-F97F-F7D36CFB7905}"/>
                </a:ext>
              </a:extLst>
            </p:cNvPr>
            <p:cNvSpPr/>
            <p:nvPr userDrawn="1"/>
          </p:nvSpPr>
          <p:spPr>
            <a:xfrm>
              <a:off x="0" y="2055875"/>
              <a:ext cx="2039400" cy="4802124"/>
            </a:xfrm>
            <a:custGeom>
              <a:avLst/>
              <a:gdLst>
                <a:gd name="connsiteX0" fmla="*/ 1019700 w 2039400"/>
                <a:gd name="connsiteY0" fmla="*/ 0 h 4802124"/>
                <a:gd name="connsiteX1" fmla="*/ 2034135 w 2039400"/>
                <a:gd name="connsiteY1" fmla="*/ 898818 h 4802124"/>
                <a:gd name="connsiteX2" fmla="*/ 2038506 w 2039400"/>
                <a:gd name="connsiteY2" fmla="*/ 983805 h 4802124"/>
                <a:gd name="connsiteX3" fmla="*/ 2039400 w 2039400"/>
                <a:gd name="connsiteY3" fmla="*/ 983805 h 4802124"/>
                <a:gd name="connsiteX4" fmla="*/ 2039400 w 2039400"/>
                <a:gd name="connsiteY4" fmla="*/ 1001183 h 4802124"/>
                <a:gd name="connsiteX5" fmla="*/ 2039400 w 2039400"/>
                <a:gd name="connsiteY5" fmla="*/ 1702449 h 4802124"/>
                <a:gd name="connsiteX6" fmla="*/ 2039400 w 2039400"/>
                <a:gd name="connsiteY6" fmla="*/ 1719827 h 4802124"/>
                <a:gd name="connsiteX7" fmla="*/ 2039400 w 2039400"/>
                <a:gd name="connsiteY7" fmla="*/ 3742845 h 4802124"/>
                <a:gd name="connsiteX8" fmla="*/ 2039400 w 2039400"/>
                <a:gd name="connsiteY8" fmla="*/ 4006940 h 4802124"/>
                <a:gd name="connsiteX9" fmla="*/ 2039400 w 2039400"/>
                <a:gd name="connsiteY9" fmla="*/ 4024318 h 4802124"/>
                <a:gd name="connsiteX10" fmla="*/ 2039400 w 2039400"/>
                <a:gd name="connsiteY10" fmla="*/ 4461489 h 4802124"/>
                <a:gd name="connsiteX11" fmla="*/ 2039400 w 2039400"/>
                <a:gd name="connsiteY11" fmla="*/ 4802124 h 4802124"/>
                <a:gd name="connsiteX12" fmla="*/ 0 w 2039400"/>
                <a:gd name="connsiteY12" fmla="*/ 4802124 h 4802124"/>
                <a:gd name="connsiteX13" fmla="*/ 0 w 2039400"/>
                <a:gd name="connsiteY13" fmla="*/ 4461489 h 4802124"/>
                <a:gd name="connsiteX14" fmla="*/ 0 w 2039400"/>
                <a:gd name="connsiteY14" fmla="*/ 4024318 h 4802124"/>
                <a:gd name="connsiteX15" fmla="*/ 0 w 2039400"/>
                <a:gd name="connsiteY15" fmla="*/ 4006940 h 4802124"/>
                <a:gd name="connsiteX16" fmla="*/ 0 w 2039400"/>
                <a:gd name="connsiteY16" fmla="*/ 3742845 h 4802124"/>
                <a:gd name="connsiteX17" fmla="*/ 0 w 2039400"/>
                <a:gd name="connsiteY17" fmla="*/ 1719827 h 4802124"/>
                <a:gd name="connsiteX18" fmla="*/ 0 w 2039400"/>
                <a:gd name="connsiteY18" fmla="*/ 1702449 h 4802124"/>
                <a:gd name="connsiteX19" fmla="*/ 0 w 2039400"/>
                <a:gd name="connsiteY19" fmla="*/ 1001183 h 4802124"/>
                <a:gd name="connsiteX20" fmla="*/ 0 w 2039400"/>
                <a:gd name="connsiteY20" fmla="*/ 983805 h 4802124"/>
                <a:gd name="connsiteX21" fmla="*/ 894 w 2039400"/>
                <a:gd name="connsiteY21" fmla="*/ 983805 h 4802124"/>
                <a:gd name="connsiteX22" fmla="*/ 5265 w 2039400"/>
                <a:gd name="connsiteY22" fmla="*/ 898818 h 4802124"/>
                <a:gd name="connsiteX23" fmla="*/ 1019700 w 2039400"/>
                <a:gd name="connsiteY23" fmla="*/ 0 h 480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39400" h="4802124">
                  <a:moveTo>
                    <a:pt x="1019700" y="0"/>
                  </a:moveTo>
                  <a:cubicBezTo>
                    <a:pt x="1547667" y="0"/>
                    <a:pt x="1981917" y="393965"/>
                    <a:pt x="2034135" y="898818"/>
                  </a:cubicBezTo>
                  <a:lnTo>
                    <a:pt x="2038506" y="983805"/>
                  </a:lnTo>
                  <a:lnTo>
                    <a:pt x="2039400" y="983805"/>
                  </a:lnTo>
                  <a:lnTo>
                    <a:pt x="2039400" y="1001183"/>
                  </a:lnTo>
                  <a:lnTo>
                    <a:pt x="2039400" y="1702449"/>
                  </a:lnTo>
                  <a:lnTo>
                    <a:pt x="2039400" y="1719827"/>
                  </a:lnTo>
                  <a:lnTo>
                    <a:pt x="2039400" y="3742845"/>
                  </a:lnTo>
                  <a:lnTo>
                    <a:pt x="2039400" y="4006940"/>
                  </a:lnTo>
                  <a:lnTo>
                    <a:pt x="2039400" y="4024318"/>
                  </a:lnTo>
                  <a:lnTo>
                    <a:pt x="2039400" y="4461489"/>
                  </a:lnTo>
                  <a:lnTo>
                    <a:pt x="2039400" y="4802124"/>
                  </a:lnTo>
                  <a:lnTo>
                    <a:pt x="0" y="4802124"/>
                  </a:lnTo>
                  <a:lnTo>
                    <a:pt x="0" y="4461489"/>
                  </a:lnTo>
                  <a:lnTo>
                    <a:pt x="0" y="4024318"/>
                  </a:lnTo>
                  <a:lnTo>
                    <a:pt x="0" y="4006940"/>
                  </a:lnTo>
                  <a:lnTo>
                    <a:pt x="0" y="3742845"/>
                  </a:lnTo>
                  <a:lnTo>
                    <a:pt x="0" y="1719827"/>
                  </a:lnTo>
                  <a:lnTo>
                    <a:pt x="0" y="1702449"/>
                  </a:lnTo>
                  <a:lnTo>
                    <a:pt x="0" y="1001183"/>
                  </a:lnTo>
                  <a:lnTo>
                    <a:pt x="0" y="983805"/>
                  </a:lnTo>
                  <a:lnTo>
                    <a:pt x="894" y="983805"/>
                  </a:lnTo>
                  <a:lnTo>
                    <a:pt x="5265" y="898818"/>
                  </a:lnTo>
                  <a:cubicBezTo>
                    <a:pt x="57483" y="393965"/>
                    <a:pt x="491733" y="0"/>
                    <a:pt x="10197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7DF7A52-BD6D-4B8C-B954-A3EDAFEB109F}"/>
                </a:ext>
              </a:extLst>
            </p:cNvPr>
            <p:cNvSpPr/>
            <p:nvPr userDrawn="1"/>
          </p:nvSpPr>
          <p:spPr>
            <a:xfrm rot="5400000">
              <a:off x="2184127" y="5000361"/>
              <a:ext cx="1712912" cy="2002366"/>
            </a:xfrm>
            <a:custGeom>
              <a:avLst/>
              <a:gdLst>
                <a:gd name="connsiteX0" fmla="*/ 0 w 1712912"/>
                <a:gd name="connsiteY0" fmla="*/ 1001183 h 2002366"/>
                <a:gd name="connsiteX1" fmla="*/ 898818 w 1712912"/>
                <a:gd name="connsiteY1" fmla="*/ 5169 h 2002366"/>
                <a:gd name="connsiteX2" fmla="*/ 983805 w 1712912"/>
                <a:gd name="connsiteY2" fmla="*/ 877 h 2002366"/>
                <a:gd name="connsiteX3" fmla="*/ 983805 w 1712912"/>
                <a:gd name="connsiteY3" fmla="*/ 0 h 2002366"/>
                <a:gd name="connsiteX4" fmla="*/ 1001183 w 1712912"/>
                <a:gd name="connsiteY4" fmla="*/ 0 h 2002366"/>
                <a:gd name="connsiteX5" fmla="*/ 1702449 w 1712912"/>
                <a:gd name="connsiteY5" fmla="*/ 0 h 2002366"/>
                <a:gd name="connsiteX6" fmla="*/ 1712912 w 1712912"/>
                <a:gd name="connsiteY6" fmla="*/ 0 h 2002366"/>
                <a:gd name="connsiteX7" fmla="*/ 1712912 w 1712912"/>
                <a:gd name="connsiteY7" fmla="*/ 2002366 h 2002366"/>
                <a:gd name="connsiteX8" fmla="*/ 1702449 w 1712912"/>
                <a:gd name="connsiteY8" fmla="*/ 2002366 h 2002366"/>
                <a:gd name="connsiteX9" fmla="*/ 1001183 w 1712912"/>
                <a:gd name="connsiteY9" fmla="*/ 2002366 h 2002366"/>
                <a:gd name="connsiteX10" fmla="*/ 983805 w 1712912"/>
                <a:gd name="connsiteY10" fmla="*/ 2002366 h 2002366"/>
                <a:gd name="connsiteX11" fmla="*/ 983805 w 1712912"/>
                <a:gd name="connsiteY11" fmla="*/ 2001489 h 2002366"/>
                <a:gd name="connsiteX12" fmla="*/ 898818 w 1712912"/>
                <a:gd name="connsiteY12" fmla="*/ 1997197 h 2002366"/>
                <a:gd name="connsiteX13" fmla="*/ 0 w 1712912"/>
                <a:gd name="connsiteY13" fmla="*/ 1001183 h 200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912" h="2002366">
                  <a:moveTo>
                    <a:pt x="0" y="1001183"/>
                  </a:moveTo>
                  <a:cubicBezTo>
                    <a:pt x="0" y="482803"/>
                    <a:pt x="393965" y="56439"/>
                    <a:pt x="898818" y="5169"/>
                  </a:cubicBezTo>
                  <a:lnTo>
                    <a:pt x="983805" y="877"/>
                  </a:lnTo>
                  <a:lnTo>
                    <a:pt x="983805" y="0"/>
                  </a:lnTo>
                  <a:lnTo>
                    <a:pt x="1001183" y="0"/>
                  </a:lnTo>
                  <a:lnTo>
                    <a:pt x="1702449" y="0"/>
                  </a:lnTo>
                  <a:lnTo>
                    <a:pt x="1712912" y="0"/>
                  </a:lnTo>
                  <a:lnTo>
                    <a:pt x="1712912" y="2002366"/>
                  </a:lnTo>
                  <a:lnTo>
                    <a:pt x="1702449" y="2002366"/>
                  </a:lnTo>
                  <a:lnTo>
                    <a:pt x="1001183" y="2002366"/>
                  </a:lnTo>
                  <a:lnTo>
                    <a:pt x="983805" y="2002366"/>
                  </a:lnTo>
                  <a:lnTo>
                    <a:pt x="983805" y="2001489"/>
                  </a:lnTo>
                  <a:lnTo>
                    <a:pt x="898818" y="1997197"/>
                  </a:lnTo>
                  <a:cubicBezTo>
                    <a:pt x="393965" y="1945927"/>
                    <a:pt x="0" y="1519563"/>
                    <a:pt x="0" y="10011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BF4125E-A28F-2DF9-97F6-54314DB26488}"/>
                </a:ext>
              </a:extLst>
            </p:cNvPr>
            <p:cNvSpPr/>
            <p:nvPr userDrawn="1"/>
          </p:nvSpPr>
          <p:spPr>
            <a:xfrm flipH="1">
              <a:off x="0" y="0"/>
              <a:ext cx="4078800" cy="4289060"/>
            </a:xfrm>
            <a:custGeom>
              <a:avLst/>
              <a:gdLst>
                <a:gd name="connsiteX0" fmla="*/ 4075625 w 4078800"/>
                <a:gd name="connsiteY0" fmla="*/ 0 h 4289060"/>
                <a:gd name="connsiteX1" fmla="*/ 33 w 4078800"/>
                <a:gd name="connsiteY1" fmla="*/ 0 h 4289060"/>
                <a:gd name="connsiteX2" fmla="*/ 33 w 4078800"/>
                <a:gd name="connsiteY2" fmla="*/ 1365742 h 4289060"/>
                <a:gd name="connsiteX3" fmla="*/ 0 w 4078800"/>
                <a:gd name="connsiteY3" fmla="*/ 1365742 h 4289060"/>
                <a:gd name="connsiteX4" fmla="*/ 0 w 4078800"/>
                <a:gd name="connsiteY4" fmla="*/ 1495475 h 4289060"/>
                <a:gd name="connsiteX5" fmla="*/ 0 w 4078800"/>
                <a:gd name="connsiteY5" fmla="*/ 1512355 h 4289060"/>
                <a:gd name="connsiteX6" fmla="*/ 852 w 4078800"/>
                <a:gd name="connsiteY6" fmla="*/ 1512355 h 4289060"/>
                <a:gd name="connsiteX7" fmla="*/ 5021 w 4078800"/>
                <a:gd name="connsiteY7" fmla="*/ 1594906 h 4289060"/>
                <a:gd name="connsiteX8" fmla="*/ 788436 w 4078800"/>
                <a:gd name="connsiteY8" fmla="*/ 2450558 h 4289060"/>
                <a:gd name="connsiteX9" fmla="*/ 947822 w 4078800"/>
                <a:gd name="connsiteY9" fmla="*/ 2465623 h 4289060"/>
                <a:gd name="connsiteX10" fmla="*/ 1019165 w 4078800"/>
                <a:gd name="connsiteY10" fmla="*/ 2468274 h 4289060"/>
                <a:gd name="connsiteX11" fmla="*/ 1023932 w 4078800"/>
                <a:gd name="connsiteY11" fmla="*/ 2468819 h 4289060"/>
                <a:gd name="connsiteX12" fmla="*/ 1099338 w 4078800"/>
                <a:gd name="connsiteY12" fmla="*/ 2472167 h 4289060"/>
                <a:gd name="connsiteX13" fmla="*/ 2036975 w 4078800"/>
                <a:gd name="connsiteY13" fmla="*/ 3314692 h 4289060"/>
                <a:gd name="connsiteX14" fmla="*/ 2048354 w 4078800"/>
                <a:gd name="connsiteY14" fmla="*/ 3390845 h 4289060"/>
                <a:gd name="connsiteX15" fmla="*/ 2049060 w 4078800"/>
                <a:gd name="connsiteY15" fmla="*/ 3390845 h 4289060"/>
                <a:gd name="connsiteX16" fmla="*/ 2060810 w 4078800"/>
                <a:gd name="connsiteY16" fmla="*/ 3469473 h 4289060"/>
                <a:gd name="connsiteX17" fmla="*/ 3060082 w 4078800"/>
                <a:gd name="connsiteY17" fmla="*/ 4289060 h 4289060"/>
                <a:gd name="connsiteX18" fmla="*/ 4073540 w 4078800"/>
                <a:gd name="connsiteY18" fmla="*/ 3374553 h 4289060"/>
                <a:gd name="connsiteX19" fmla="*/ 4077907 w 4078800"/>
                <a:gd name="connsiteY19" fmla="*/ 3288082 h 4289060"/>
                <a:gd name="connsiteX20" fmla="*/ 4078800 w 4078800"/>
                <a:gd name="connsiteY20" fmla="*/ 3288082 h 4289060"/>
                <a:gd name="connsiteX21" fmla="*/ 4078800 w 4078800"/>
                <a:gd name="connsiteY21" fmla="*/ 3270401 h 4289060"/>
                <a:gd name="connsiteX22" fmla="*/ 4078800 w 4078800"/>
                <a:gd name="connsiteY22" fmla="*/ 2556894 h 4289060"/>
                <a:gd name="connsiteX23" fmla="*/ 4078800 w 4078800"/>
                <a:gd name="connsiteY23" fmla="*/ 2539213 h 4289060"/>
                <a:gd name="connsiteX24" fmla="*/ 4078800 w 4078800"/>
                <a:gd name="connsiteY24" fmla="*/ 1365742 h 4289060"/>
                <a:gd name="connsiteX25" fmla="*/ 4075625 w 4078800"/>
                <a:gd name="connsiteY25" fmla="*/ 1365742 h 4289060"/>
                <a:gd name="connsiteX26" fmla="*/ 4075625 w 4078800"/>
                <a:gd name="connsiteY26" fmla="*/ 0 h 42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8800" h="4289060">
                  <a:moveTo>
                    <a:pt x="4075625" y="0"/>
                  </a:moveTo>
                  <a:lnTo>
                    <a:pt x="33" y="0"/>
                  </a:lnTo>
                  <a:lnTo>
                    <a:pt x="33" y="1365742"/>
                  </a:lnTo>
                  <a:lnTo>
                    <a:pt x="0" y="1365742"/>
                  </a:lnTo>
                  <a:lnTo>
                    <a:pt x="0" y="1495475"/>
                  </a:lnTo>
                  <a:lnTo>
                    <a:pt x="0" y="1512355"/>
                  </a:lnTo>
                  <a:lnTo>
                    <a:pt x="852" y="1512355"/>
                  </a:lnTo>
                  <a:lnTo>
                    <a:pt x="5021" y="1594906"/>
                  </a:lnTo>
                  <a:cubicBezTo>
                    <a:pt x="48599" y="2023989"/>
                    <a:pt x="371142" y="2370608"/>
                    <a:pt x="788436" y="2450558"/>
                  </a:cubicBezTo>
                  <a:lnTo>
                    <a:pt x="947822" y="2465623"/>
                  </a:lnTo>
                  <a:lnTo>
                    <a:pt x="1019165" y="2468274"/>
                  </a:lnTo>
                  <a:lnTo>
                    <a:pt x="1023932" y="2468819"/>
                  </a:lnTo>
                  <a:lnTo>
                    <a:pt x="1099338" y="2472167"/>
                  </a:lnTo>
                  <a:cubicBezTo>
                    <a:pt x="1567418" y="2513921"/>
                    <a:pt x="1947308" y="2862104"/>
                    <a:pt x="2036975" y="3314692"/>
                  </a:cubicBezTo>
                  <a:lnTo>
                    <a:pt x="2048354" y="3390845"/>
                  </a:lnTo>
                  <a:lnTo>
                    <a:pt x="2049060" y="3390845"/>
                  </a:lnTo>
                  <a:lnTo>
                    <a:pt x="2060810" y="3469473"/>
                  </a:lnTo>
                  <a:cubicBezTo>
                    <a:pt x="2153388" y="3936757"/>
                    <a:pt x="2565591" y="4289060"/>
                    <a:pt x="3060082" y="4289060"/>
                  </a:cubicBezTo>
                  <a:cubicBezTo>
                    <a:pt x="3587541" y="4289060"/>
                    <a:pt x="4021373" y="3888218"/>
                    <a:pt x="4073540" y="3374553"/>
                  </a:cubicBezTo>
                  <a:lnTo>
                    <a:pt x="4077907" y="3288082"/>
                  </a:lnTo>
                  <a:lnTo>
                    <a:pt x="4078800" y="3288082"/>
                  </a:lnTo>
                  <a:lnTo>
                    <a:pt x="4078800" y="3270401"/>
                  </a:lnTo>
                  <a:lnTo>
                    <a:pt x="4078800" y="2556894"/>
                  </a:lnTo>
                  <a:lnTo>
                    <a:pt x="4078800" y="2539213"/>
                  </a:lnTo>
                  <a:lnTo>
                    <a:pt x="4078800" y="1365742"/>
                  </a:lnTo>
                  <a:lnTo>
                    <a:pt x="4075625" y="1365742"/>
                  </a:lnTo>
                  <a:lnTo>
                    <a:pt x="4075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1B2A263-AD37-5DA6-77CF-BA5FCC062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79B3F7-78E0-BAAD-2247-FF67148848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2187" y="2365239"/>
            <a:ext cx="5938837" cy="2779849"/>
          </a:xfrm>
        </p:spPr>
        <p:txBody>
          <a:bodyPr anchor="t"/>
          <a:lstStyle>
            <a:lvl1pPr marL="342900" indent="-342900"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44ACBA-C826-1CD5-BE71-24E4EDF70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2562" y="1712912"/>
            <a:ext cx="5938837" cy="396753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0" r:id="rId2"/>
    <p:sldLayoutId id="2147483660" r:id="rId3"/>
    <p:sldLayoutId id="2147483695" r:id="rId4"/>
    <p:sldLayoutId id="2147483696" r:id="rId5"/>
    <p:sldLayoutId id="2147483698" r:id="rId6"/>
    <p:sldLayoutId id="2147483693" r:id="rId7"/>
    <p:sldLayoutId id="2147483690" r:id="rId8"/>
    <p:sldLayoutId id="2147483663" r:id="rId9"/>
    <p:sldLayoutId id="2147483661" r:id="rId10"/>
    <p:sldLayoutId id="2147483650" r:id="rId11"/>
    <p:sldLayoutId id="2147483670" r:id="rId12"/>
    <p:sldLayoutId id="2147483664" r:id="rId13"/>
    <p:sldLayoutId id="2147483665" r:id="rId14"/>
    <p:sldLayoutId id="2147483662" r:id="rId15"/>
    <p:sldLayoutId id="2147483667" r:id="rId16"/>
    <p:sldLayoutId id="2147483668" r:id="rId17"/>
    <p:sldLayoutId id="2147483669" r:id="rId18"/>
    <p:sldLayoutId id="2147483675" r:id="rId19"/>
    <p:sldLayoutId id="2147483676" r:id="rId20"/>
    <p:sldLayoutId id="2147483677" r:id="rId21"/>
    <p:sldLayoutId id="2147483703" r:id="rId22"/>
    <p:sldLayoutId id="2147483704" r:id="rId23"/>
    <p:sldLayoutId id="2147483674" r:id="rId24"/>
    <p:sldLayoutId id="2147483699" r:id="rId25"/>
    <p:sldLayoutId id="2147483679" r:id="rId26"/>
    <p:sldLayoutId id="2147483680" r:id="rId27"/>
    <p:sldLayoutId id="2147483681" r:id="rId28"/>
    <p:sldLayoutId id="2147483682" r:id="rId29"/>
    <p:sldLayoutId id="2147483684" r:id="rId30"/>
    <p:sldLayoutId id="2147483685" r:id="rId31"/>
    <p:sldLayoutId id="2147483686" r:id="rId32"/>
    <p:sldLayoutId id="2147483706" r:id="rId33"/>
    <p:sldLayoutId id="2147483702" r:id="rId34"/>
    <p:sldLayoutId id="2147483705" r:id="rId35"/>
    <p:sldLayoutId id="2147483707" r:id="rId36"/>
    <p:sldLayoutId id="2147483691" r:id="rId37"/>
    <p:sldLayoutId id="2147483689" r:id="rId38"/>
    <p:sldLayoutId id="2147483666" r:id="rId39"/>
    <p:sldLayoutId id="2147483672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iktokenizer.vercel.app/?model=meta-llama%2FMeta-Llama-3-8B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OpenAI/comments/1jro7qb/the_strawberry_test_for_image_generation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pacy.io/models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uides/text-classification/images/EmbeddingLayer.png" TargetMode="External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mccormickml.com/2016/04/19/word2vec-tutorial-the-skip-gram-model/" TargetMode="Externa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ransformers/main_classes/pipelines" TargetMode="Externa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hyperlink" Target="https://en.wikipedia.org/wiki/Precision_and_recall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BB16-B6CD-EF46-21FB-74C73BA59A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Fundamentals of 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A9D21-7DB4-D938-B544-C69BF2407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23FF0-2847-5B99-4438-F20A4E8E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A2480-0E17-638D-A7E5-94DDA20CA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at least three tools/products that you use on a daily basis and that you think leverage NLP techniques. To do this exercise you may make use of the Web.</a:t>
            </a:r>
          </a:p>
        </p:txBody>
      </p:sp>
    </p:spTree>
    <p:extLst>
      <p:ext uri="{BB962C8B-B14F-4D97-AF65-F5344CB8AC3E}">
        <p14:creationId xmlns:p14="http://schemas.microsoft.com/office/powerpoint/2010/main" val="418067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D634DA-B9D3-FFA3-60C3-B20693B4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Pipeline</a:t>
            </a:r>
          </a:p>
        </p:txBody>
      </p:sp>
      <p:pic>
        <p:nvPicPr>
          <p:cNvPr id="1034" name="Picture 10" descr="Result - Free files and folders icons">
            <a:extLst>
              <a:ext uri="{FF2B5EF4-FFF2-40B4-BE49-F238E27FC236}">
                <a16:creationId xmlns:a16="http://schemas.microsoft.com/office/drawing/2014/main" id="{8E3C51F3-4C67-23EF-F3C5-42D11D222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347" y="2554344"/>
            <a:ext cx="1381038" cy="13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75F85D-A312-5890-8D1E-54A8DB8DB02E}"/>
              </a:ext>
            </a:extLst>
          </p:cNvPr>
          <p:cNvSpPr txBox="1"/>
          <p:nvPr/>
        </p:nvSpPr>
        <p:spPr>
          <a:xfrm>
            <a:off x="508657" y="4303656"/>
            <a:ext cx="22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56469-FF98-55AB-43C8-583FA5565D47}"/>
              </a:ext>
            </a:extLst>
          </p:cNvPr>
          <p:cNvSpPr txBox="1"/>
          <p:nvPr/>
        </p:nvSpPr>
        <p:spPr>
          <a:xfrm>
            <a:off x="5403251" y="2808153"/>
            <a:ext cx="132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Rule-based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D79913E-6A77-29EF-E961-4DF3B888C490}"/>
              </a:ext>
            </a:extLst>
          </p:cNvPr>
          <p:cNvSpPr/>
          <p:nvPr/>
        </p:nvSpPr>
        <p:spPr>
          <a:xfrm>
            <a:off x="8229391" y="3343162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6" descr="Files PNG HD | PNG All">
            <a:extLst>
              <a:ext uri="{FF2B5EF4-FFF2-40B4-BE49-F238E27FC236}">
                <a16:creationId xmlns:a16="http://schemas.microsoft.com/office/drawing/2014/main" id="{787FCB4F-F4BF-361D-180F-883C76023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15" y="2698085"/>
            <a:ext cx="1290153" cy="129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unting icon vector design templates 30788235 Vector Art at Vecteezy">
            <a:extLst>
              <a:ext uri="{FF2B5EF4-FFF2-40B4-BE49-F238E27FC236}">
                <a16:creationId xmlns:a16="http://schemas.microsoft.com/office/drawing/2014/main" id="{A2C24CBE-9B56-9C85-74EA-F12095DAD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327" y="160739"/>
            <a:ext cx="1615770" cy="161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1C2860-985C-8747-7D68-E921E13D5F93}"/>
              </a:ext>
            </a:extLst>
          </p:cNvPr>
          <p:cNvSpPr txBox="1"/>
          <p:nvPr/>
        </p:nvSpPr>
        <p:spPr>
          <a:xfrm>
            <a:off x="5307553" y="1350529"/>
            <a:ext cx="148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Word Counts</a:t>
            </a:r>
          </a:p>
        </p:txBody>
      </p:sp>
      <p:pic>
        <p:nvPicPr>
          <p:cNvPr id="5126" name="Picture 6" descr="Machine Learning Icon #361055 - Free Icons Library">
            <a:extLst>
              <a:ext uri="{FF2B5EF4-FFF2-40B4-BE49-F238E27FC236}">
                <a16:creationId xmlns:a16="http://schemas.microsoft.com/office/drawing/2014/main" id="{2FDF4054-8D24-9FAB-F81D-8CB0B58C8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300" y="5063557"/>
            <a:ext cx="1215824" cy="12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524011-B4EB-D4A8-1482-88D5E7D4FB5E}"/>
              </a:ext>
            </a:extLst>
          </p:cNvPr>
          <p:cNvSpPr txBox="1"/>
          <p:nvPr/>
        </p:nvSpPr>
        <p:spPr>
          <a:xfrm>
            <a:off x="5289829" y="6279381"/>
            <a:ext cx="162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EABC1F-046F-BFDA-3FCC-E69D802DF5C6}"/>
              </a:ext>
            </a:extLst>
          </p:cNvPr>
          <p:cNvSpPr/>
          <p:nvPr/>
        </p:nvSpPr>
        <p:spPr>
          <a:xfrm>
            <a:off x="4960775" y="456050"/>
            <a:ext cx="2222339" cy="6289485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5258DA6-B869-5F05-4CA1-0D7B88FE112F}"/>
              </a:ext>
            </a:extLst>
          </p:cNvPr>
          <p:cNvSpPr/>
          <p:nvPr/>
        </p:nvSpPr>
        <p:spPr>
          <a:xfrm>
            <a:off x="3468697" y="3343162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8" name="Picture 8" descr="Flow chart - Free business icons">
            <a:extLst>
              <a:ext uri="{FF2B5EF4-FFF2-40B4-BE49-F238E27FC236}">
                <a16:creationId xmlns:a16="http://schemas.microsoft.com/office/drawing/2014/main" id="{15FBB177-D275-39CB-B21B-ABB09CB31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55" y="1825625"/>
            <a:ext cx="902261" cy="90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Algorithm icon in vector. Illustration 23752967 Vector Art at Vecteezy">
            <a:extLst>
              <a:ext uri="{FF2B5EF4-FFF2-40B4-BE49-F238E27FC236}">
                <a16:creationId xmlns:a16="http://schemas.microsoft.com/office/drawing/2014/main" id="{A278E2D1-09A0-EC3D-A9C1-4B8A4BB0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097" y="3203436"/>
            <a:ext cx="1426229" cy="142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4264BD-C4ED-E6E5-0CDF-D70F48038B81}"/>
              </a:ext>
            </a:extLst>
          </p:cNvPr>
          <p:cNvSpPr txBox="1"/>
          <p:nvPr/>
        </p:nvSpPr>
        <p:spPr>
          <a:xfrm>
            <a:off x="5078743" y="4549240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E86F9-F299-0487-4506-891EE525EDCE}"/>
              </a:ext>
            </a:extLst>
          </p:cNvPr>
          <p:cNvSpPr txBox="1"/>
          <p:nvPr/>
        </p:nvSpPr>
        <p:spPr>
          <a:xfrm>
            <a:off x="8852308" y="4303656"/>
            <a:ext cx="277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Insights &amp; Evaluation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5F2AF1-CB8B-C33B-97A0-709DEC759B33}"/>
              </a:ext>
            </a:extLst>
          </p:cNvPr>
          <p:cNvSpPr txBox="1"/>
          <p:nvPr/>
        </p:nvSpPr>
        <p:spPr>
          <a:xfrm>
            <a:off x="2761793" y="2798404"/>
            <a:ext cx="168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5B12E4-48CF-2BAF-E13B-8D0CFDAEFC8D}"/>
              </a:ext>
            </a:extLst>
          </p:cNvPr>
          <p:cNvSpPr txBox="1"/>
          <p:nvPr/>
        </p:nvSpPr>
        <p:spPr>
          <a:xfrm>
            <a:off x="7469061" y="2798404"/>
            <a:ext cx="178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3939512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CAE440-FA8F-6D3C-54BA-DF71A0660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5" y="2008505"/>
            <a:ext cx="10515600" cy="4351338"/>
          </a:xfrm>
        </p:spPr>
        <p:txBody>
          <a:bodyPr/>
          <a:lstStyle/>
          <a:p>
            <a:r>
              <a:rPr lang="en-US" dirty="0"/>
              <a:t>Text data is represented as “strings” inside computers.</a:t>
            </a:r>
          </a:p>
          <a:p>
            <a:endParaRPr lang="en-US" dirty="0"/>
          </a:p>
          <a:p>
            <a:r>
              <a:rPr lang="en-US" dirty="0"/>
              <a:t>Humans break up texts into words to understand the content. In NLP, a similar process is called </a:t>
            </a:r>
            <a:r>
              <a:rPr lang="en-US" b="1" dirty="0"/>
              <a:t>tokenization.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This process might seem trivial at first, but even here assumptions and decisions are already required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1FBEA0-D494-B85F-ACEE-C1A5FE46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Tokenizing a string…</a:t>
            </a:r>
          </a:p>
        </p:txBody>
      </p:sp>
    </p:spTree>
    <p:extLst>
      <p:ext uri="{BB962C8B-B14F-4D97-AF65-F5344CB8AC3E}">
        <p14:creationId xmlns:p14="http://schemas.microsoft.com/office/powerpoint/2010/main" val="2941893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FF028D-892A-2E93-9A10-92B6E18937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First attempt to tokenize strings in python</a:t>
            </a:r>
          </a:p>
        </p:txBody>
      </p:sp>
    </p:spTree>
    <p:extLst>
      <p:ext uri="{BB962C8B-B14F-4D97-AF65-F5344CB8AC3E}">
        <p14:creationId xmlns:p14="http://schemas.microsoft.com/office/powerpoint/2010/main" val="3565640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37EC79-3D0C-1A86-5AC1-DED3FCEA1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LLM know more than me?</a:t>
            </a:r>
          </a:p>
        </p:txBody>
      </p:sp>
      <p:pic>
        <p:nvPicPr>
          <p:cNvPr id="7170" name="Picture 2" descr="ChatGPT Just Works! Does it…?">
            <a:extLst>
              <a:ext uri="{FF2B5EF4-FFF2-40B4-BE49-F238E27FC236}">
                <a16:creationId xmlns:a16="http://schemas.microsoft.com/office/drawing/2014/main" id="{87E9E103-5890-CFE8-C482-851D7701B2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37" y="2812955"/>
            <a:ext cx="10948525" cy="221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05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E6C8C-8139-440D-AB8A-EFFC0CCE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NLP Fundamentals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43750-E450-D103-41E0-A413D5BA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996" y="1933201"/>
            <a:ext cx="4624252" cy="46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79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 tokenizers do not segment text into human words.</a:t>
            </a:r>
          </a:p>
          <a:p>
            <a:r>
              <a:rPr lang="en-US" dirty="0"/>
              <a:t>They use tokenizers that have been trained to statistically maximize computing resources and performance in different tasks.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See </a:t>
            </a:r>
            <a:r>
              <a:rPr lang="en-US" dirty="0" err="1">
                <a:hlinkClick r:id="rId2"/>
              </a:rPr>
              <a:t>tiktokenizer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 in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28830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r/OpenAI - The Strawberry Test for Image Generation">
            <a:extLst>
              <a:ext uri="{FF2B5EF4-FFF2-40B4-BE49-F238E27FC236}">
                <a16:creationId xmlns:a16="http://schemas.microsoft.com/office/drawing/2014/main" id="{2A614A6B-2E30-7095-4980-03DBCED8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27" y="352697"/>
            <a:ext cx="8315745" cy="636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CFFDAD-3A7B-00D4-5049-86A86F0FEC77}"/>
              </a:ext>
            </a:extLst>
          </p:cNvPr>
          <p:cNvSpPr txBox="1"/>
          <p:nvPr/>
        </p:nvSpPr>
        <p:spPr>
          <a:xfrm>
            <a:off x="8359543" y="5835354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Reddit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10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E6C8C-8139-440D-AB8A-EFFC0CCE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NLP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A33B5-BCB0-23F0-D2B5-DE9751159B59}"/>
              </a:ext>
            </a:extLst>
          </p:cNvPr>
          <p:cNvSpPr txBox="1"/>
          <p:nvPr/>
        </p:nvSpPr>
        <p:spPr>
          <a:xfrm>
            <a:off x="915746" y="2354720"/>
            <a:ext cx="110635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to formulate the problem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NLP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What are the limitations of current LLMs?  </a:t>
            </a:r>
            <a:r>
              <a:rPr lang="en-US" sz="2800" b="1" dirty="0">
                <a:sym typeface="Wingdings" pitchFamily="2" charset="2"/>
              </a:rPr>
              <a:t>Linguistics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I use a simpler approach to solve it?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NLP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How do I validate my results? </a:t>
            </a:r>
            <a:r>
              <a:rPr lang="en-US" sz="2800" b="1" dirty="0">
                <a:sym typeface="Wingdings" pitchFamily="2" charset="2"/>
              </a:rPr>
              <a:t> Evaluation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I use an LLM…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How do I know if I can trust the outputs?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All of the above</a:t>
            </a:r>
            <a:endParaRPr lang="en-US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What are possible sources of errors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All of the above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07777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309033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0F7C049B-7645-FA22-6480-D9293712C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48" y="623841"/>
            <a:ext cx="8561926" cy="6039721"/>
          </a:xfrm>
        </p:spPr>
      </p:pic>
    </p:spTree>
    <p:extLst>
      <p:ext uri="{BB962C8B-B14F-4D97-AF65-F5344CB8AC3E}">
        <p14:creationId xmlns:p14="http://schemas.microsoft.com/office/powerpoint/2010/main" val="121019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5E615B4-8F0A-D9A7-D956-F0ADD24D662A}"/>
              </a:ext>
            </a:extLst>
          </p:cNvPr>
          <p:cNvGrpSpPr/>
          <p:nvPr/>
        </p:nvGrpSpPr>
        <p:grpSpPr>
          <a:xfrm>
            <a:off x="2447408" y="3210486"/>
            <a:ext cx="3646714" cy="3646714"/>
            <a:chOff x="2447408" y="3286686"/>
            <a:chExt cx="3646714" cy="3646714"/>
          </a:xfrm>
        </p:grpSpPr>
        <p:pic>
          <p:nvPicPr>
            <p:cNvPr id="31748" name="Picture 4" descr="Free Clipart Document Icons">
              <a:extLst>
                <a:ext uri="{FF2B5EF4-FFF2-40B4-BE49-F238E27FC236}">
                  <a16:creationId xmlns:a16="http://schemas.microsoft.com/office/drawing/2014/main" id="{217714FB-B55E-DD1B-4FA2-5C83098B3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408" y="3286686"/>
              <a:ext cx="3646714" cy="364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DF0ADDB-2A11-2DBB-4F55-BBC98DEC1341}"/>
                </a:ext>
              </a:extLst>
            </p:cNvPr>
            <p:cNvSpPr/>
            <p:nvPr/>
          </p:nvSpPr>
          <p:spPr>
            <a:xfrm>
              <a:off x="4223462" y="4790463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538E3CD-3326-959A-792E-6E1C9FD0AA30}"/>
                </a:ext>
              </a:extLst>
            </p:cNvPr>
            <p:cNvSpPr/>
            <p:nvPr/>
          </p:nvSpPr>
          <p:spPr>
            <a:xfrm>
              <a:off x="3883808" y="5258597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48A9CE9-C600-4E1A-C753-0281F884B2BB}"/>
                </a:ext>
              </a:extLst>
            </p:cNvPr>
            <p:cNvSpPr/>
            <p:nvPr/>
          </p:nvSpPr>
          <p:spPr>
            <a:xfrm>
              <a:off x="4561065" y="5730832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E9E7638-269C-07AF-D780-AC9E9707F65A}"/>
                </a:ext>
              </a:extLst>
            </p:cNvPr>
            <p:cNvSpPr/>
            <p:nvPr/>
          </p:nvSpPr>
          <p:spPr>
            <a:xfrm>
              <a:off x="4561065" y="5258597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3D4CC2-AE52-BC6D-E1F1-F5FC54C5C445}"/>
              </a:ext>
            </a:extLst>
          </p:cNvPr>
          <p:cNvGrpSpPr/>
          <p:nvPr/>
        </p:nvGrpSpPr>
        <p:grpSpPr>
          <a:xfrm>
            <a:off x="6514011" y="3210486"/>
            <a:ext cx="3646714" cy="3646714"/>
            <a:chOff x="6514011" y="3286686"/>
            <a:chExt cx="3646714" cy="3646714"/>
          </a:xfrm>
        </p:grpSpPr>
        <p:pic>
          <p:nvPicPr>
            <p:cNvPr id="4" name="Picture 4" descr="Free Clipart Document Icons">
              <a:extLst>
                <a:ext uri="{FF2B5EF4-FFF2-40B4-BE49-F238E27FC236}">
                  <a16:creationId xmlns:a16="http://schemas.microsoft.com/office/drawing/2014/main" id="{E25D1263-7A82-2214-176F-029B96FEF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4011" y="3286686"/>
              <a:ext cx="3646714" cy="364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0A03E37-A42F-D3CA-18B4-83E8B79E48D2}"/>
                </a:ext>
              </a:extLst>
            </p:cNvPr>
            <p:cNvSpPr/>
            <p:nvPr/>
          </p:nvSpPr>
          <p:spPr>
            <a:xfrm>
              <a:off x="7747797" y="4525300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7C5F1DD-9A96-D14A-6B1D-0D55E43A651F}"/>
                </a:ext>
              </a:extLst>
            </p:cNvPr>
            <p:cNvSpPr/>
            <p:nvPr/>
          </p:nvSpPr>
          <p:spPr>
            <a:xfrm>
              <a:off x="7747797" y="5730832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4D2CE77-0B46-3917-EDAA-AFA8ECC028A4}"/>
                </a:ext>
              </a:extLst>
            </p:cNvPr>
            <p:cNvSpPr/>
            <p:nvPr/>
          </p:nvSpPr>
          <p:spPr>
            <a:xfrm>
              <a:off x="8195756" y="5258597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F982B38-7DA7-5E6C-CE34-A77D71CC2535}"/>
                </a:ext>
              </a:extLst>
            </p:cNvPr>
            <p:cNvSpPr/>
            <p:nvPr/>
          </p:nvSpPr>
          <p:spPr>
            <a:xfrm>
              <a:off x="7747797" y="5258597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0299C61-5C1E-BE21-C279-AD2004C1FCF7}"/>
                </a:ext>
              </a:extLst>
            </p:cNvPr>
            <p:cNvSpPr/>
            <p:nvPr/>
          </p:nvSpPr>
          <p:spPr>
            <a:xfrm>
              <a:off x="8617776" y="5730832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first task as an NLP practitioner is to understand what </a:t>
            </a:r>
            <a:r>
              <a:rPr lang="en-US" i="1" dirty="0"/>
              <a:t>aspects</a:t>
            </a:r>
            <a:r>
              <a:rPr lang="en-US" dirty="0"/>
              <a:t> of textual data are relevant for your application</a:t>
            </a:r>
          </a:p>
          <a:p>
            <a:r>
              <a:rPr lang="en-US" dirty="0"/>
              <a:t>Basic feature examples: word counts, presence of keywords or phrases, sentence length,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4136481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5" y="2034630"/>
            <a:ext cx="10515600" cy="4351338"/>
          </a:xfrm>
        </p:spPr>
        <p:txBody>
          <a:bodyPr/>
          <a:lstStyle/>
          <a:p>
            <a:r>
              <a:rPr lang="en-US" dirty="0"/>
              <a:t>Knowing what is relevant, helps you to:</a:t>
            </a:r>
          </a:p>
          <a:p>
            <a:endParaRPr lang="en-US" dirty="0"/>
          </a:p>
          <a:p>
            <a:pPr lvl="1"/>
            <a:r>
              <a:rPr lang="en-US" sz="2800" dirty="0"/>
              <a:t>Identify techniques to systematically extract </a:t>
            </a:r>
            <a:r>
              <a:rPr lang="en-US" sz="2800" b="1" dirty="0"/>
              <a:t>meaningful features</a:t>
            </a:r>
            <a:r>
              <a:rPr lang="en-US" sz="2800" dirty="0"/>
              <a:t> from text.</a:t>
            </a:r>
          </a:p>
          <a:p>
            <a:pPr lvl="1"/>
            <a:r>
              <a:rPr lang="en-US" sz="2800" dirty="0"/>
              <a:t>Shape your text into a suitable </a:t>
            </a:r>
            <a:r>
              <a:rPr lang="en-US" sz="2800" b="1" dirty="0"/>
              <a:t>data format</a:t>
            </a:r>
            <a:r>
              <a:rPr lang="en-US" sz="2800" dirty="0"/>
              <a:t>.</a:t>
            </a:r>
          </a:p>
          <a:p>
            <a:pPr lvl="1"/>
            <a:r>
              <a:rPr lang="en-US" sz="2800" b="1" dirty="0"/>
              <a:t>Choose</a:t>
            </a:r>
            <a:r>
              <a:rPr lang="en-US" sz="2800" dirty="0"/>
              <a:t> </a:t>
            </a:r>
            <a:r>
              <a:rPr lang="en-US" sz="2800" b="1" dirty="0"/>
              <a:t>an existing model </a:t>
            </a:r>
            <a:r>
              <a:rPr lang="en-US" sz="2800" dirty="0"/>
              <a:t>(ML algorithm or neural architecture) that can help solve our problem at hand.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2393450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NLP, words are the most intuitive features you can use.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word?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855A5C-2AF1-7149-F50F-98B026B4100D}"/>
              </a:ext>
            </a:extLst>
          </p:cNvPr>
          <p:cNvGrpSpPr/>
          <p:nvPr/>
        </p:nvGrpSpPr>
        <p:grpSpPr>
          <a:xfrm>
            <a:off x="2780815" y="4145773"/>
            <a:ext cx="2969113" cy="548640"/>
            <a:chOff x="1538346" y="4512835"/>
            <a:chExt cx="2969113" cy="54864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A0836DB-71DA-5796-A7B4-5FE61B05E2EB}"/>
                </a:ext>
              </a:extLst>
            </p:cNvPr>
            <p:cNvSpPr/>
            <p:nvPr/>
          </p:nvSpPr>
          <p:spPr>
            <a:xfrm>
              <a:off x="1538346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D3D382B-15F9-FADC-8662-B4F78B5F471F}"/>
                </a:ext>
              </a:extLst>
            </p:cNvPr>
            <p:cNvSpPr/>
            <p:nvPr/>
          </p:nvSpPr>
          <p:spPr>
            <a:xfrm>
              <a:off x="2140775" y="4512835"/>
              <a:ext cx="559397" cy="548640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8FC0616-1FF6-DA64-A36C-DE8E4AAB4ED9}"/>
                </a:ext>
              </a:extLst>
            </p:cNvPr>
            <p:cNvSpPr/>
            <p:nvPr/>
          </p:nvSpPr>
          <p:spPr>
            <a:xfrm>
              <a:off x="2743204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C626C9D-C0EE-17F5-AA0D-836C8150F497}"/>
                </a:ext>
              </a:extLst>
            </p:cNvPr>
            <p:cNvSpPr/>
            <p:nvPr/>
          </p:nvSpPr>
          <p:spPr>
            <a:xfrm>
              <a:off x="3345633" y="4512835"/>
              <a:ext cx="559397" cy="548640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A302F1C-9DE5-24A6-A21C-DE467425EF5D}"/>
                </a:ext>
              </a:extLst>
            </p:cNvPr>
            <p:cNvSpPr/>
            <p:nvPr/>
          </p:nvSpPr>
          <p:spPr>
            <a:xfrm>
              <a:off x="3948062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</a:t>
              </a:r>
            </a:p>
          </p:txBody>
        </p:sp>
      </p:grpSp>
      <p:pic>
        <p:nvPicPr>
          <p:cNvPr id="9222" name="Picture 6" descr="Table Icon - Download free icons">
            <a:extLst>
              <a:ext uri="{FF2B5EF4-FFF2-40B4-BE49-F238E27FC236}">
                <a16:creationId xmlns:a16="http://schemas.microsoft.com/office/drawing/2014/main" id="{2CC21215-81A4-142A-A42A-25A81AE7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08" y="2508055"/>
            <a:ext cx="1360304" cy="136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Round Table Icon Design 10750733 Vector Art at Vecteezy">
            <a:extLst>
              <a:ext uri="{FF2B5EF4-FFF2-40B4-BE49-F238E27FC236}">
                <a16:creationId xmlns:a16="http://schemas.microsoft.com/office/drawing/2014/main" id="{87298191-17EA-199F-C807-737081326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337" y="3887455"/>
            <a:ext cx="1065275" cy="106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Table icon">
            <a:extLst>
              <a:ext uri="{FF2B5EF4-FFF2-40B4-BE49-F238E27FC236}">
                <a16:creationId xmlns:a16="http://schemas.microsoft.com/office/drawing/2014/main" id="{7CCB1D6D-7BE4-2D8E-BD02-682418AB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085" y="4949695"/>
            <a:ext cx="1227268" cy="122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27F9A4-E7FD-004C-2392-6A68ACDF3D8C}"/>
              </a:ext>
            </a:extLst>
          </p:cNvPr>
          <p:cNvCxnSpPr>
            <a:stCxn id="8" idx="3"/>
            <a:endCxn id="9222" idx="1"/>
          </p:cNvCxnSpPr>
          <p:nvPr/>
        </p:nvCxnSpPr>
        <p:spPr>
          <a:xfrm flipV="1">
            <a:off x="5749928" y="3188207"/>
            <a:ext cx="960980" cy="123188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026802-8CC5-060A-D197-835D34813FB1}"/>
              </a:ext>
            </a:extLst>
          </p:cNvPr>
          <p:cNvCxnSpPr>
            <a:cxnSpLocks/>
            <a:stCxn id="8" idx="3"/>
            <a:endCxn id="9224" idx="1"/>
          </p:cNvCxnSpPr>
          <p:nvPr/>
        </p:nvCxnSpPr>
        <p:spPr>
          <a:xfrm>
            <a:off x="5749928" y="4420093"/>
            <a:ext cx="110440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A49A4F-D6D3-3058-DD8A-0D16947EAB03}"/>
              </a:ext>
            </a:extLst>
          </p:cNvPr>
          <p:cNvCxnSpPr>
            <a:cxnSpLocks/>
            <a:stCxn id="8" idx="3"/>
            <a:endCxn id="9226" idx="1"/>
          </p:cNvCxnSpPr>
          <p:nvPr/>
        </p:nvCxnSpPr>
        <p:spPr>
          <a:xfrm>
            <a:off x="5749928" y="4420093"/>
            <a:ext cx="1052157" cy="114323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038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word type </a:t>
            </a:r>
            <a:r>
              <a:rPr lang="en-US" dirty="0"/>
              <a:t>is the word in the abstract</a:t>
            </a:r>
          </a:p>
          <a:p>
            <a:r>
              <a:rPr lang="en-US" dirty="0"/>
              <a:t>A </a:t>
            </a:r>
            <a:r>
              <a:rPr lang="en-US" b="1" dirty="0"/>
              <a:t>word token </a:t>
            </a:r>
            <a:r>
              <a:rPr lang="en-US" dirty="0"/>
              <a:t>refers to each occurrence of a word in a text.</a:t>
            </a:r>
          </a:p>
          <a:p>
            <a:r>
              <a:rPr lang="en-US" dirty="0"/>
              <a:t>BEWARE: </a:t>
            </a:r>
            <a:r>
              <a:rPr lang="en-US" i="1" dirty="0"/>
              <a:t>Token</a:t>
            </a:r>
            <a:r>
              <a:rPr lang="en-US" dirty="0"/>
              <a:t> and </a:t>
            </a:r>
            <a:r>
              <a:rPr lang="en-US" i="1" dirty="0"/>
              <a:t>word</a:t>
            </a:r>
            <a:r>
              <a:rPr lang="en-US" dirty="0"/>
              <a:t> are not always synonyms, but frequently you will find this simplification.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word?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62B0B-2FAF-6981-FC6B-923C607D2661}"/>
              </a:ext>
            </a:extLst>
          </p:cNvPr>
          <p:cNvSpPr txBox="1"/>
          <p:nvPr/>
        </p:nvSpPr>
        <p:spPr>
          <a:xfrm>
            <a:off x="1655246" y="4509156"/>
            <a:ext cx="8877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</a:rPr>
              <a:t>Next to my dinning </a:t>
            </a:r>
            <a:r>
              <a:rPr lang="en-US" sz="2800" b="1" i="1" dirty="0">
                <a:solidFill>
                  <a:schemeClr val="accent2"/>
                </a:solidFill>
              </a:rPr>
              <a:t>table</a:t>
            </a:r>
            <a:r>
              <a:rPr lang="en-US" sz="2800" i="1" dirty="0">
                <a:solidFill>
                  <a:schemeClr val="accent2"/>
                </a:solidFill>
              </a:rPr>
              <a:t> you can see my nice coffee </a:t>
            </a:r>
            <a:r>
              <a:rPr lang="en-US" sz="2800" b="1" i="1" dirty="0">
                <a:solidFill>
                  <a:schemeClr val="accent2"/>
                </a:solidFill>
              </a:rPr>
              <a:t>table</a:t>
            </a:r>
            <a:r>
              <a:rPr lang="en-US" sz="2800" i="1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31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spaCy</a:t>
            </a:r>
            <a:r>
              <a:rPr lang="en-US" dirty="0"/>
              <a:t> to process text files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945C618-E543-3808-77CE-D78EFB6961E4}"/>
              </a:ext>
            </a:extLst>
          </p:cNvPr>
          <p:cNvSpPr txBox="1">
            <a:spLocks/>
          </p:cNvSpPr>
          <p:nvPr/>
        </p:nvSpPr>
        <p:spPr>
          <a:xfrm>
            <a:off x="6095998" y="5920464"/>
            <a:ext cx="603595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2"/>
              </a:rPr>
              <a:t>See Spacy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44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5C86C5-0FEF-9104-2CE7-A9D26B512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pre-trained model </a:t>
            </a:r>
            <a:r>
              <a:rPr lang="en-US" dirty="0"/>
              <a:t>has already been optimized on relevant data for a given task, and we can use it right away with our own data. Ideally, publicly released pre-trained models have undergone rigorous testing.</a:t>
            </a:r>
          </a:p>
          <a:p>
            <a:r>
              <a:rPr lang="en-US" b="1" dirty="0"/>
              <a:t>Fine-tuning</a:t>
            </a:r>
            <a:r>
              <a:rPr lang="en-US" dirty="0"/>
              <a:t> is a common practice where we take advantage of the knowledge of a related pre-trained model and adjust it using our own data. This usually needs considerably less data compared to starting from scratch.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7B32C0-4D1C-C1A9-658A-4B423110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models &amp; Fine-tuning</a:t>
            </a:r>
          </a:p>
        </p:txBody>
      </p:sp>
    </p:spTree>
    <p:extLst>
      <p:ext uri="{BB962C8B-B14F-4D97-AF65-F5344CB8AC3E}">
        <p14:creationId xmlns:p14="http://schemas.microsoft.com/office/powerpoint/2010/main" val="2717424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23FF0-2847-5B99-4438-F20A4E8E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A2480-0E17-638D-A7E5-94DDA20CA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spaCy</a:t>
            </a:r>
            <a:r>
              <a:rPr lang="en-US" dirty="0"/>
              <a:t> Doc object to compute stats about one book. Example:</a:t>
            </a:r>
          </a:p>
          <a:p>
            <a:pPr lvl="1"/>
            <a:r>
              <a:rPr lang="en-US" dirty="0"/>
              <a:t>Give the list of the 20 most common verbs in the book</a:t>
            </a:r>
          </a:p>
          <a:p>
            <a:pPr lvl="1"/>
            <a:r>
              <a:rPr lang="en-US" dirty="0"/>
              <a:t>List how many Places are identified in the book (Label = GPE)</a:t>
            </a:r>
          </a:p>
          <a:p>
            <a:pPr lvl="1"/>
            <a:r>
              <a:rPr lang="en-US" dirty="0"/>
              <a:t>How many different entity categories are in the book?</a:t>
            </a:r>
          </a:p>
          <a:p>
            <a:pPr lvl="1"/>
            <a:r>
              <a:rPr lang="en-US" dirty="0"/>
              <a:t>Who are the 10 most mentioned PERSONs in the book?</a:t>
            </a:r>
          </a:p>
          <a:p>
            <a:pPr lvl="1"/>
            <a:r>
              <a:rPr lang="en-US" dirty="0"/>
              <a:t>Any other aggregate you like</a:t>
            </a:r>
          </a:p>
        </p:txBody>
      </p:sp>
    </p:spTree>
    <p:extLst>
      <p:ext uri="{BB962C8B-B14F-4D97-AF65-F5344CB8AC3E}">
        <p14:creationId xmlns:p14="http://schemas.microsoft.com/office/powerpoint/2010/main" val="324913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</a:t>
            </a:r>
          </a:p>
        </p:txBody>
      </p:sp>
    </p:spTree>
    <p:extLst>
      <p:ext uri="{BB962C8B-B14F-4D97-AF65-F5344CB8AC3E}">
        <p14:creationId xmlns:p14="http://schemas.microsoft.com/office/powerpoint/2010/main" val="917040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NLP task is a well-defined problem that involves applying computational algorithms to achieve a specific linguistic or functional objective.</a:t>
            </a:r>
          </a:p>
          <a:p>
            <a:r>
              <a:rPr lang="en-US" dirty="0"/>
              <a:t>From the Machine Learning perspective there are supervised an unsupervised tasks</a:t>
            </a:r>
          </a:p>
          <a:p>
            <a:r>
              <a:rPr lang="en-US" dirty="0"/>
              <a:t>From the Deep Learning perspective different architectures are optimal for different problems.</a:t>
            </a:r>
          </a:p>
          <a:p>
            <a:r>
              <a:rPr lang="en-US" dirty="0"/>
              <a:t>Tasks can also be grouped together according to their goals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</a:t>
            </a:r>
          </a:p>
        </p:txBody>
      </p:sp>
    </p:spTree>
    <p:extLst>
      <p:ext uri="{BB962C8B-B14F-4D97-AF65-F5344CB8AC3E}">
        <p14:creationId xmlns:p14="http://schemas.microsoft.com/office/powerpoint/2010/main" val="2927356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Exploiting existing patterns from large amounts of text.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13314" name="Picture 2" descr="Unsupervised Learning">
            <a:extLst>
              <a:ext uri="{FF2B5EF4-FFF2-40B4-BE49-F238E27FC236}">
                <a16:creationId xmlns:a16="http://schemas.microsoft.com/office/drawing/2014/main" id="{6FB131C0-C66C-D47A-5164-A004AA9A6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22" y="2727886"/>
            <a:ext cx="6602799" cy="365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39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6615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NLP Fundamentals</a:t>
            </a:r>
          </a:p>
          <a:p>
            <a:pPr lvl="1"/>
            <a:r>
              <a:rPr lang="en-US" dirty="0"/>
              <a:t>Language as Data</a:t>
            </a:r>
          </a:p>
          <a:p>
            <a:pPr lvl="1"/>
            <a:r>
              <a:rPr lang="en-US" dirty="0"/>
              <a:t>NLP Tasks</a:t>
            </a:r>
          </a:p>
          <a:p>
            <a:pPr lvl="1"/>
            <a:r>
              <a:rPr lang="en-US" dirty="0"/>
              <a:t>A primer on linguistics</a:t>
            </a:r>
          </a:p>
          <a:p>
            <a:r>
              <a:rPr lang="en-US" dirty="0"/>
              <a:t>Word Representations</a:t>
            </a:r>
          </a:p>
          <a:p>
            <a:pPr lvl="1"/>
            <a:r>
              <a:rPr lang="en-US" dirty="0"/>
              <a:t>Preprocessing Operations</a:t>
            </a:r>
          </a:p>
          <a:p>
            <a:pPr lvl="1"/>
            <a:r>
              <a:rPr lang="en-US" dirty="0"/>
              <a:t>NLP Pipeline</a:t>
            </a:r>
          </a:p>
          <a:p>
            <a:pPr lvl="1"/>
            <a:r>
              <a:rPr lang="en-US" dirty="0"/>
              <a:t>Word Embeddings</a:t>
            </a:r>
          </a:p>
          <a:p>
            <a:pPr lvl="1"/>
            <a:r>
              <a:rPr lang="en-US" dirty="0"/>
              <a:t>Train your own Word2Vec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– Day 1</a:t>
            </a:r>
          </a:p>
        </p:txBody>
      </p:sp>
    </p:spTree>
    <p:extLst>
      <p:ext uri="{BB962C8B-B14F-4D97-AF65-F5344CB8AC3E}">
        <p14:creationId xmlns:p14="http://schemas.microsoft.com/office/powerpoint/2010/main" val="2263773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 texts given a labeled set of examples</a:t>
            </a:r>
          </a:p>
          <a:p>
            <a:r>
              <a:rPr lang="en-US" dirty="0"/>
              <a:t>The model learns from a manually labeled training set and hopefully generalizes to unseen examples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090866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14338" name="Picture 2" descr="Supervised Learning">
            <a:extLst>
              <a:ext uri="{FF2B5EF4-FFF2-40B4-BE49-F238E27FC236}">
                <a16:creationId xmlns:a16="http://schemas.microsoft.com/office/drawing/2014/main" id="{74E4143C-E161-8B81-A9AA-F7D969C32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77" y="1950319"/>
            <a:ext cx="8895806" cy="467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69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3EF28C8-FCF5-7E2B-3D8A-7FC215340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9171933"/>
              </p:ext>
            </p:extLst>
          </p:nvPr>
        </p:nvGraphicFramePr>
        <p:xfrm>
          <a:off x="141336" y="261257"/>
          <a:ext cx="11811177" cy="640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0139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label is assigned to a chunk of text (phrase, sentence, paragraph, document)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322D167B-C6AD-1791-AB53-6FE5D3F24AA4}"/>
              </a:ext>
            </a:extLst>
          </p:cNvPr>
          <p:cNvSpPr/>
          <p:nvPr/>
        </p:nvSpPr>
        <p:spPr>
          <a:xfrm>
            <a:off x="1280159" y="3069770"/>
            <a:ext cx="4376058" cy="1110343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The book was a complete </a:t>
            </a:r>
            <a:r>
              <a:rPr lang="en-US" b="1" i="1" dirty="0"/>
              <a:t>failure</a:t>
            </a:r>
            <a:r>
              <a:rPr lang="en-US" i="1" dirty="0"/>
              <a:t>, it was long, </a:t>
            </a:r>
            <a:r>
              <a:rPr lang="en-US" b="1" i="1" dirty="0"/>
              <a:t>boring</a:t>
            </a:r>
            <a:r>
              <a:rPr lang="en-US" i="1" dirty="0"/>
              <a:t> and </a:t>
            </a:r>
            <a:r>
              <a:rPr lang="en-US" b="1" i="1" dirty="0"/>
              <a:t>badly</a:t>
            </a:r>
            <a:r>
              <a:rPr lang="en-US" i="1" dirty="0"/>
              <a:t> written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9463A3EB-6EAB-D900-1B38-6C4447746D6C}"/>
              </a:ext>
            </a:extLst>
          </p:cNvPr>
          <p:cNvSpPr/>
          <p:nvPr/>
        </p:nvSpPr>
        <p:spPr>
          <a:xfrm>
            <a:off x="1280159" y="5149945"/>
            <a:ext cx="4376058" cy="1110343"/>
          </a:xfrm>
          <a:prstGeom prst="foldedCorner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You are </a:t>
            </a:r>
            <a:r>
              <a:rPr lang="en-US" b="1" i="1" dirty="0"/>
              <a:t>great</a:t>
            </a:r>
            <a:r>
              <a:rPr lang="en-US" i="1" dirty="0"/>
              <a:t>!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8640BE-5F10-4726-0059-493DF3E2A510}"/>
              </a:ext>
            </a:extLst>
          </p:cNvPr>
          <p:cNvSpPr/>
          <p:nvPr/>
        </p:nvSpPr>
        <p:spPr>
          <a:xfrm>
            <a:off x="6662057" y="3024050"/>
            <a:ext cx="1959429" cy="108421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3DB0595-075D-E41C-9ED9-4631DF91EDFF}"/>
              </a:ext>
            </a:extLst>
          </p:cNvPr>
          <p:cNvSpPr/>
          <p:nvPr/>
        </p:nvSpPr>
        <p:spPr>
          <a:xfrm>
            <a:off x="6662056" y="5163007"/>
            <a:ext cx="1959429" cy="108421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pic>
        <p:nvPicPr>
          <p:cNvPr id="18434" name="Picture 2" descr="Tag Icon Png #256624 - Free Icons Library">
            <a:extLst>
              <a:ext uri="{FF2B5EF4-FFF2-40B4-BE49-F238E27FC236}">
                <a16:creationId xmlns:a16="http://schemas.microsoft.com/office/drawing/2014/main" id="{F0E8176C-E72F-40B0-F37F-3518EC9D9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13816" y="2450617"/>
            <a:ext cx="2166461" cy="20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A09D1A-8690-9739-E89A-00DC8203D463}"/>
              </a:ext>
            </a:extLst>
          </p:cNvPr>
          <p:cNvSpPr txBox="1"/>
          <p:nvPr/>
        </p:nvSpPr>
        <p:spPr>
          <a:xfrm rot="2773910">
            <a:off x="9993087" y="344127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NEGATIVE</a:t>
            </a:r>
          </a:p>
        </p:txBody>
      </p:sp>
      <p:pic>
        <p:nvPicPr>
          <p:cNvPr id="9" name="Picture 2" descr="Tag Icon Png #256624 - Free Icons Library">
            <a:extLst>
              <a:ext uri="{FF2B5EF4-FFF2-40B4-BE49-F238E27FC236}">
                <a16:creationId xmlns:a16="http://schemas.microsoft.com/office/drawing/2014/main" id="{FAAD5E97-2D16-8401-44A7-64879F4E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13815" y="4486660"/>
            <a:ext cx="2166461" cy="20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E4C65-191F-9312-F2DD-24E3F4826B8E}"/>
              </a:ext>
            </a:extLst>
          </p:cNvPr>
          <p:cNvSpPr txBox="1"/>
          <p:nvPr/>
        </p:nvSpPr>
        <p:spPr>
          <a:xfrm rot="2773910">
            <a:off x="10026750" y="551945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POSITIVE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8D44358-C9A2-AC6D-CEEA-4B8883B5D4C6}"/>
              </a:ext>
            </a:extLst>
          </p:cNvPr>
          <p:cNvSpPr/>
          <p:nvPr/>
        </p:nvSpPr>
        <p:spPr>
          <a:xfrm>
            <a:off x="5997961" y="3393652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A38FE0D-D7C1-9823-D1FD-A95B28232706}"/>
              </a:ext>
            </a:extLst>
          </p:cNvPr>
          <p:cNvSpPr/>
          <p:nvPr/>
        </p:nvSpPr>
        <p:spPr>
          <a:xfrm>
            <a:off x="8909881" y="3307427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C637521-1136-210A-9117-3BDDA5D79A94}"/>
              </a:ext>
            </a:extLst>
          </p:cNvPr>
          <p:cNvSpPr/>
          <p:nvPr/>
        </p:nvSpPr>
        <p:spPr>
          <a:xfrm>
            <a:off x="6011022" y="5481646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32B956-0EFF-ADD0-B368-4BC6CD35E611}"/>
              </a:ext>
            </a:extLst>
          </p:cNvPr>
          <p:cNvSpPr/>
          <p:nvPr/>
        </p:nvSpPr>
        <p:spPr>
          <a:xfrm>
            <a:off x="8922942" y="5395421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91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3068"/>
          </a:xfrm>
        </p:spPr>
        <p:txBody>
          <a:bodyPr/>
          <a:lstStyle/>
          <a:p>
            <a:r>
              <a:rPr lang="en-US" dirty="0"/>
              <a:t>One label per token is assigned. The whole surrounding sequence is considered to determine which label to assign.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BAF71-A2CA-BFB2-B9B5-AF1182B1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1436" y="6387582"/>
            <a:ext cx="2057400" cy="365125"/>
          </a:xfrm>
        </p:spPr>
        <p:txBody>
          <a:bodyPr/>
          <a:lstStyle/>
          <a:p>
            <a:fld id="{451D8BBE-787F-9748-8D82-9878C9A8F555}" type="slidenum">
              <a:rPr lang="en-US" smtClean="0"/>
              <a:t>34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2DC5EF-DE63-BA70-C3AA-B418973C78FD}"/>
              </a:ext>
            </a:extLst>
          </p:cNvPr>
          <p:cNvSpPr txBox="1"/>
          <p:nvPr/>
        </p:nvSpPr>
        <p:spPr>
          <a:xfrm>
            <a:off x="2850141" y="5441655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80884B-CF54-EBD3-EB46-99562969ABF7}"/>
              </a:ext>
            </a:extLst>
          </p:cNvPr>
          <p:cNvSpPr txBox="1"/>
          <p:nvPr/>
        </p:nvSpPr>
        <p:spPr>
          <a:xfrm>
            <a:off x="3820626" y="544165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DD6233-CEF2-15D5-EB3A-97306A355CEF}"/>
              </a:ext>
            </a:extLst>
          </p:cNvPr>
          <p:cNvSpPr txBox="1"/>
          <p:nvPr/>
        </p:nvSpPr>
        <p:spPr>
          <a:xfrm>
            <a:off x="5215196" y="5435318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EF9B44-D2D7-84E3-E6BF-855C552A0D2A}"/>
              </a:ext>
            </a:extLst>
          </p:cNvPr>
          <p:cNvSpPr txBox="1"/>
          <p:nvPr/>
        </p:nvSpPr>
        <p:spPr>
          <a:xfrm>
            <a:off x="6252926" y="5435318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61976C-A4BA-E051-4A8C-20FAB817C538}"/>
              </a:ext>
            </a:extLst>
          </p:cNvPr>
          <p:cNvSpPr txBox="1"/>
          <p:nvPr/>
        </p:nvSpPr>
        <p:spPr>
          <a:xfrm>
            <a:off x="7841634" y="5435318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8B5DED-00D8-5390-9FD9-C0045C003EE4}"/>
              </a:ext>
            </a:extLst>
          </p:cNvPr>
          <p:cNvSpPr txBox="1"/>
          <p:nvPr/>
        </p:nvSpPr>
        <p:spPr>
          <a:xfrm>
            <a:off x="5074371" y="6201893"/>
            <a:ext cx="341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(Inputs) == </a:t>
            </a:r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(Outputs)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173869E-A65E-EB97-66D1-CC0DF358A255}"/>
              </a:ext>
            </a:extLst>
          </p:cNvPr>
          <p:cNvSpPr/>
          <p:nvPr/>
        </p:nvSpPr>
        <p:spPr>
          <a:xfrm>
            <a:off x="2311977" y="3788053"/>
            <a:ext cx="7966859" cy="11830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NAMED ENTITY CLASSIFIER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4DEDB-6B1D-BF45-B24F-D436341F339D}"/>
              </a:ext>
            </a:extLst>
          </p:cNvPr>
          <p:cNvSpPr txBox="1"/>
          <p:nvPr/>
        </p:nvSpPr>
        <p:spPr>
          <a:xfrm>
            <a:off x="8982866" y="5435318"/>
            <a:ext cx="6206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D913A8-28D5-FED3-1768-C81568D2026E}"/>
              </a:ext>
            </a:extLst>
          </p:cNvPr>
          <p:cNvSpPr txBox="1"/>
          <p:nvPr/>
        </p:nvSpPr>
        <p:spPr>
          <a:xfrm>
            <a:off x="9809745" y="5444520"/>
            <a:ext cx="2407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FFD505-0C03-5C86-8179-30AFAFA2EE2A}"/>
              </a:ext>
            </a:extLst>
          </p:cNvPr>
          <p:cNvSpPr txBox="1"/>
          <p:nvPr/>
        </p:nvSpPr>
        <p:spPr>
          <a:xfrm>
            <a:off x="2790829" y="2954524"/>
            <a:ext cx="76976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B-PER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73D7F5-0794-1A36-97D7-2F35EAE89394}"/>
              </a:ext>
            </a:extLst>
          </p:cNvPr>
          <p:cNvSpPr txBox="1"/>
          <p:nvPr/>
        </p:nvSpPr>
        <p:spPr>
          <a:xfrm>
            <a:off x="3938193" y="2946156"/>
            <a:ext cx="6944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I-PER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500580-7D51-370B-7A8A-C6DB8D14FA44}"/>
              </a:ext>
            </a:extLst>
          </p:cNvPr>
          <p:cNvSpPr txBox="1"/>
          <p:nvPr/>
        </p:nvSpPr>
        <p:spPr>
          <a:xfrm>
            <a:off x="5435258" y="2938985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8E87A5-05EA-713A-E9F8-E595EA43A587}"/>
              </a:ext>
            </a:extLst>
          </p:cNvPr>
          <p:cNvSpPr txBox="1"/>
          <p:nvPr/>
        </p:nvSpPr>
        <p:spPr>
          <a:xfrm>
            <a:off x="6525240" y="2938985"/>
            <a:ext cx="9621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B-BOOK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7EDCB8-5A3C-18CF-6678-DA94E3EB88EE}"/>
              </a:ext>
            </a:extLst>
          </p:cNvPr>
          <p:cNvSpPr txBox="1"/>
          <p:nvPr/>
        </p:nvSpPr>
        <p:spPr>
          <a:xfrm>
            <a:off x="8048633" y="2938985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5B8F31-8C7D-146A-D558-B99114DBD359}"/>
              </a:ext>
            </a:extLst>
          </p:cNvPr>
          <p:cNvSpPr txBox="1"/>
          <p:nvPr/>
        </p:nvSpPr>
        <p:spPr>
          <a:xfrm>
            <a:off x="8667345" y="2938985"/>
            <a:ext cx="89960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B-DATE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603BFA-6E7E-EF5D-1E9A-72C0E8016040}"/>
              </a:ext>
            </a:extLst>
          </p:cNvPr>
          <p:cNvSpPr txBox="1"/>
          <p:nvPr/>
        </p:nvSpPr>
        <p:spPr>
          <a:xfrm>
            <a:off x="9742421" y="2948187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7DC6DD-9ACC-0F09-D515-40831B58414D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3175711" y="4967953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826D678-B950-2364-B2B3-F20EE5888E44}"/>
              </a:ext>
            </a:extLst>
          </p:cNvPr>
          <p:cNvCxnSpPr>
            <a:cxnSpLocks/>
          </p:cNvCxnSpPr>
          <p:nvPr/>
        </p:nvCxnSpPr>
        <p:spPr>
          <a:xfrm flipV="1">
            <a:off x="3175711" y="3315488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2DB0285-E573-F359-693C-02DA3C68AD5B}"/>
              </a:ext>
            </a:extLst>
          </p:cNvPr>
          <p:cNvCxnSpPr>
            <a:cxnSpLocks/>
          </p:cNvCxnSpPr>
          <p:nvPr/>
        </p:nvCxnSpPr>
        <p:spPr>
          <a:xfrm flipV="1">
            <a:off x="4282485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FECFB9-C1A6-339A-0A9F-69C6E2AA5FD7}"/>
              </a:ext>
            </a:extLst>
          </p:cNvPr>
          <p:cNvCxnSpPr>
            <a:cxnSpLocks/>
          </p:cNvCxnSpPr>
          <p:nvPr/>
        </p:nvCxnSpPr>
        <p:spPr>
          <a:xfrm flipV="1">
            <a:off x="5603734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BCFF89-2768-280D-12AB-8393E53740D0}"/>
              </a:ext>
            </a:extLst>
          </p:cNvPr>
          <p:cNvCxnSpPr>
            <a:cxnSpLocks/>
          </p:cNvCxnSpPr>
          <p:nvPr/>
        </p:nvCxnSpPr>
        <p:spPr>
          <a:xfrm flipV="1">
            <a:off x="7006301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852A0CA-E843-951C-5115-2ABD46E8FD59}"/>
              </a:ext>
            </a:extLst>
          </p:cNvPr>
          <p:cNvCxnSpPr>
            <a:cxnSpLocks/>
          </p:cNvCxnSpPr>
          <p:nvPr/>
        </p:nvCxnSpPr>
        <p:spPr>
          <a:xfrm flipV="1">
            <a:off x="8217109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AAB5874-0E59-D7FF-A6FE-45BDF6A6DD97}"/>
              </a:ext>
            </a:extLst>
          </p:cNvPr>
          <p:cNvCxnSpPr>
            <a:cxnSpLocks/>
          </p:cNvCxnSpPr>
          <p:nvPr/>
        </p:nvCxnSpPr>
        <p:spPr>
          <a:xfrm flipV="1">
            <a:off x="9152551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1F8D41C-8596-9C34-2374-16A1D93370CE}"/>
              </a:ext>
            </a:extLst>
          </p:cNvPr>
          <p:cNvCxnSpPr>
            <a:cxnSpLocks/>
          </p:cNvCxnSpPr>
          <p:nvPr/>
        </p:nvCxnSpPr>
        <p:spPr>
          <a:xfrm flipV="1">
            <a:off x="4260810" y="4995511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8DDF30A-6C32-C2D9-F115-C82F117FFCAB}"/>
              </a:ext>
            </a:extLst>
          </p:cNvPr>
          <p:cNvCxnSpPr>
            <a:cxnSpLocks/>
          </p:cNvCxnSpPr>
          <p:nvPr/>
        </p:nvCxnSpPr>
        <p:spPr>
          <a:xfrm flipV="1">
            <a:off x="5640887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9974683-8ADA-96A1-7AB4-D4A65A299C54}"/>
              </a:ext>
            </a:extLst>
          </p:cNvPr>
          <p:cNvCxnSpPr>
            <a:cxnSpLocks/>
          </p:cNvCxnSpPr>
          <p:nvPr/>
        </p:nvCxnSpPr>
        <p:spPr>
          <a:xfrm flipV="1">
            <a:off x="7012742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0D6F1D2-8784-2F96-5280-96D666C3D655}"/>
              </a:ext>
            </a:extLst>
          </p:cNvPr>
          <p:cNvCxnSpPr>
            <a:cxnSpLocks/>
          </p:cNvCxnSpPr>
          <p:nvPr/>
        </p:nvCxnSpPr>
        <p:spPr>
          <a:xfrm flipV="1">
            <a:off x="8282424" y="4982448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7993D1C-8C87-F8A1-FCB4-D2D76B779FD8}"/>
              </a:ext>
            </a:extLst>
          </p:cNvPr>
          <p:cNvCxnSpPr>
            <a:cxnSpLocks/>
          </p:cNvCxnSpPr>
          <p:nvPr/>
        </p:nvCxnSpPr>
        <p:spPr>
          <a:xfrm flipV="1">
            <a:off x="9285543" y="4977544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6BC9CA0-A9EB-EE2A-7BF4-B8527231F01A}"/>
              </a:ext>
            </a:extLst>
          </p:cNvPr>
          <p:cNvCxnSpPr>
            <a:cxnSpLocks/>
          </p:cNvCxnSpPr>
          <p:nvPr/>
        </p:nvCxnSpPr>
        <p:spPr>
          <a:xfrm flipV="1">
            <a:off x="9923628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DF4C80-C532-49A1-1D6D-DB2A575565DF}"/>
              </a:ext>
            </a:extLst>
          </p:cNvPr>
          <p:cNvCxnSpPr>
            <a:cxnSpLocks/>
          </p:cNvCxnSpPr>
          <p:nvPr/>
        </p:nvCxnSpPr>
        <p:spPr>
          <a:xfrm flipV="1">
            <a:off x="9923628" y="332385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91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679706-BF2A-6456-3573-C06E2BFD0C80}"/>
              </a:ext>
            </a:extLst>
          </p:cNvPr>
          <p:cNvSpPr/>
          <p:nvPr/>
        </p:nvSpPr>
        <p:spPr>
          <a:xfrm>
            <a:off x="6969338" y="2487552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31F1F9-CBCC-CF61-17A1-D8DB2148BD00}"/>
              </a:ext>
            </a:extLst>
          </p:cNvPr>
          <p:cNvSpPr/>
          <p:nvPr/>
        </p:nvSpPr>
        <p:spPr>
          <a:xfrm>
            <a:off x="6969338" y="3386549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9D6DD1-A87B-BD84-138E-A1B1D32D0C00}"/>
              </a:ext>
            </a:extLst>
          </p:cNvPr>
          <p:cNvSpPr/>
          <p:nvPr/>
        </p:nvSpPr>
        <p:spPr>
          <a:xfrm>
            <a:off x="6969338" y="4298609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D5E165-CE29-D2F3-20A9-8B46F95B60FE}"/>
              </a:ext>
            </a:extLst>
          </p:cNvPr>
          <p:cNvSpPr/>
          <p:nvPr/>
        </p:nvSpPr>
        <p:spPr>
          <a:xfrm>
            <a:off x="6969338" y="5184543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34D0E3B-54D7-CB73-19DB-37146B0D8080}"/>
              </a:ext>
            </a:extLst>
          </p:cNvPr>
          <p:cNvSpPr/>
          <p:nvPr/>
        </p:nvSpPr>
        <p:spPr>
          <a:xfrm>
            <a:off x="6969338" y="6083540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5EDC0-3F4C-A35F-60A7-A552850166F3}"/>
              </a:ext>
            </a:extLst>
          </p:cNvPr>
          <p:cNvSpPr txBox="1"/>
          <p:nvPr/>
        </p:nvSpPr>
        <p:spPr>
          <a:xfrm>
            <a:off x="5723974" y="2632722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C38C4-5D27-A68E-5B72-BB32EE86C2E6}"/>
              </a:ext>
            </a:extLst>
          </p:cNvPr>
          <p:cNvSpPr txBox="1"/>
          <p:nvPr/>
        </p:nvSpPr>
        <p:spPr>
          <a:xfrm>
            <a:off x="9770168" y="263559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602EAD-5487-3C3D-116A-609E6F664130}"/>
              </a:ext>
            </a:extLst>
          </p:cNvPr>
          <p:cNvSpPr txBox="1"/>
          <p:nvPr/>
        </p:nvSpPr>
        <p:spPr>
          <a:xfrm>
            <a:off x="9932127" y="3529166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E7D0B-0A67-9372-6319-CB3BD65D4A9C}"/>
              </a:ext>
            </a:extLst>
          </p:cNvPr>
          <p:cNvSpPr txBox="1"/>
          <p:nvPr/>
        </p:nvSpPr>
        <p:spPr>
          <a:xfrm>
            <a:off x="9247567" y="4438803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E3E0E-50E2-E7E4-DF8F-0B9A1E473D56}"/>
              </a:ext>
            </a:extLst>
          </p:cNvPr>
          <p:cNvSpPr txBox="1"/>
          <p:nvPr/>
        </p:nvSpPr>
        <p:spPr>
          <a:xfrm>
            <a:off x="9770167" y="5320946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F86AA-7844-9F1E-449D-BBA2D5CCAF0A}"/>
              </a:ext>
            </a:extLst>
          </p:cNvPr>
          <p:cNvSpPr txBox="1"/>
          <p:nvPr/>
        </p:nvSpPr>
        <p:spPr>
          <a:xfrm>
            <a:off x="10029853" y="6227338"/>
            <a:ext cx="6206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4E963-11EC-BBD0-67BF-C649B7721F0E}"/>
              </a:ext>
            </a:extLst>
          </p:cNvPr>
          <p:cNvSpPr txBox="1"/>
          <p:nvPr/>
        </p:nvSpPr>
        <p:spPr>
          <a:xfrm>
            <a:off x="4655369" y="3523197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B5DF0B-51A2-8B0E-005B-54AFBEE19082}"/>
              </a:ext>
            </a:extLst>
          </p:cNvPr>
          <p:cNvSpPr txBox="1"/>
          <p:nvPr/>
        </p:nvSpPr>
        <p:spPr>
          <a:xfrm>
            <a:off x="5494745" y="352176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A67B77-89B2-43F7-820F-B98DD1D24FD9}"/>
              </a:ext>
            </a:extLst>
          </p:cNvPr>
          <p:cNvSpPr txBox="1"/>
          <p:nvPr/>
        </p:nvSpPr>
        <p:spPr>
          <a:xfrm>
            <a:off x="3719325" y="4433583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61C9EB-DD1A-4FCC-1BAC-BF104263B338}"/>
              </a:ext>
            </a:extLst>
          </p:cNvPr>
          <p:cNvSpPr txBox="1"/>
          <p:nvPr/>
        </p:nvSpPr>
        <p:spPr>
          <a:xfrm>
            <a:off x="4558701" y="4432151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FEF62-0883-8F5E-3CCB-F87520C53440}"/>
              </a:ext>
            </a:extLst>
          </p:cNvPr>
          <p:cNvSpPr txBox="1"/>
          <p:nvPr/>
        </p:nvSpPr>
        <p:spPr>
          <a:xfrm>
            <a:off x="5627306" y="4430719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BEBA0D-367F-954A-86ED-04691629E428}"/>
              </a:ext>
            </a:extLst>
          </p:cNvPr>
          <p:cNvSpPr txBox="1"/>
          <p:nvPr/>
        </p:nvSpPr>
        <p:spPr>
          <a:xfrm>
            <a:off x="2094311" y="5343969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38AF84-E82C-5F45-AEA9-C1126E6AC8C7}"/>
              </a:ext>
            </a:extLst>
          </p:cNvPr>
          <p:cNvSpPr txBox="1"/>
          <p:nvPr/>
        </p:nvSpPr>
        <p:spPr>
          <a:xfrm>
            <a:off x="2933687" y="5342537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58F5DC-07B6-0B93-32FC-B94C54A217D4}"/>
              </a:ext>
            </a:extLst>
          </p:cNvPr>
          <p:cNvSpPr txBox="1"/>
          <p:nvPr/>
        </p:nvSpPr>
        <p:spPr>
          <a:xfrm>
            <a:off x="4002292" y="5341105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BCAB8F-242C-6079-9471-7ECF23FEE4B9}"/>
              </a:ext>
            </a:extLst>
          </p:cNvPr>
          <p:cNvSpPr txBox="1"/>
          <p:nvPr/>
        </p:nvSpPr>
        <p:spPr>
          <a:xfrm>
            <a:off x="4954050" y="5341105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402913-6168-30EF-D85C-B3D22B693FB9}"/>
              </a:ext>
            </a:extLst>
          </p:cNvPr>
          <p:cNvSpPr txBox="1"/>
          <p:nvPr/>
        </p:nvSpPr>
        <p:spPr>
          <a:xfrm>
            <a:off x="1100128" y="6257406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69D4B3-E28A-68A6-1AEC-D7072D8C09DA}"/>
              </a:ext>
            </a:extLst>
          </p:cNvPr>
          <p:cNvSpPr txBox="1"/>
          <p:nvPr/>
        </p:nvSpPr>
        <p:spPr>
          <a:xfrm>
            <a:off x="1939504" y="6255974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60817D-426B-153D-D720-3563B3D23619}"/>
              </a:ext>
            </a:extLst>
          </p:cNvPr>
          <p:cNvSpPr txBox="1"/>
          <p:nvPr/>
        </p:nvSpPr>
        <p:spPr>
          <a:xfrm>
            <a:off x="3008109" y="6254542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EAE078-EA18-F6CF-0286-49FE17B34965}"/>
              </a:ext>
            </a:extLst>
          </p:cNvPr>
          <p:cNvSpPr txBox="1"/>
          <p:nvPr/>
        </p:nvSpPr>
        <p:spPr>
          <a:xfrm>
            <a:off x="3959867" y="6254542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1CF685-C25E-C86E-20BB-D3A83664A602}"/>
              </a:ext>
            </a:extLst>
          </p:cNvPr>
          <p:cNvSpPr txBox="1"/>
          <p:nvPr/>
        </p:nvSpPr>
        <p:spPr>
          <a:xfrm>
            <a:off x="5542342" y="6254542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C6031C-B981-DBAA-2AAC-DD1E4290ABAA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6375114" y="2817388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2E7D4A-A879-1A09-19E6-73341D8534C8}"/>
              </a:ext>
            </a:extLst>
          </p:cNvPr>
          <p:cNvCxnSpPr/>
          <p:nvPr/>
        </p:nvCxnSpPr>
        <p:spPr>
          <a:xfrm>
            <a:off x="6390662" y="3727057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6BD571-EDEC-9B1F-E535-6DB17244076C}"/>
              </a:ext>
            </a:extLst>
          </p:cNvPr>
          <p:cNvCxnSpPr/>
          <p:nvPr/>
        </p:nvCxnSpPr>
        <p:spPr>
          <a:xfrm>
            <a:off x="6375114" y="4634427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CD6130-1447-8489-9665-F1C2A3998A4F}"/>
              </a:ext>
            </a:extLst>
          </p:cNvPr>
          <p:cNvCxnSpPr/>
          <p:nvPr/>
        </p:nvCxnSpPr>
        <p:spPr>
          <a:xfrm>
            <a:off x="6391249" y="5567019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DAC3E4-E6CE-FB99-7F82-0C0B3BDFD186}"/>
              </a:ext>
            </a:extLst>
          </p:cNvPr>
          <p:cNvCxnSpPr/>
          <p:nvPr/>
        </p:nvCxnSpPr>
        <p:spPr>
          <a:xfrm>
            <a:off x="6390662" y="6448610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B4B464F-A5A8-7EA5-C725-4A2B2EE29B3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563008" y="2820261"/>
            <a:ext cx="1207160" cy="1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B8E028-4F9C-6BCD-AE60-E19FFD458D7C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8563008" y="3713832"/>
            <a:ext cx="1369119" cy="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E3FAAA-BFE5-B7FE-C7AE-9506F66E5F91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8563008" y="4623469"/>
            <a:ext cx="684559" cy="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3E14F0-0D09-1047-3FC8-69D2BB222EA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8563008" y="5505612"/>
            <a:ext cx="1207159" cy="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8E1A8C-D489-772C-6E97-09A9CED4D45C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8563008" y="6412004"/>
            <a:ext cx="1466845" cy="1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C4C76978-142E-E316-7400-10E45F7A2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Predicting the next word given a sequence of “history” words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26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Generation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ADDF822-7B00-EB5C-AE89-57903304173E}"/>
              </a:ext>
            </a:extLst>
          </p:cNvPr>
          <p:cNvSpPr/>
          <p:nvPr/>
        </p:nvSpPr>
        <p:spPr>
          <a:xfrm>
            <a:off x="3799935" y="4703088"/>
            <a:ext cx="1716610" cy="5003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6B522E-C901-DB91-6B72-D3CCB49ABA43}"/>
              </a:ext>
            </a:extLst>
          </p:cNvPr>
          <p:cNvCxnSpPr>
            <a:cxnSpLocks/>
          </p:cNvCxnSpPr>
          <p:nvPr/>
        </p:nvCxnSpPr>
        <p:spPr>
          <a:xfrm flipV="1">
            <a:off x="5515820" y="4953240"/>
            <a:ext cx="3530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9F26CEE-2ECF-930E-276C-2B8513216B67}"/>
              </a:ext>
            </a:extLst>
          </p:cNvPr>
          <p:cNvGrpSpPr/>
          <p:nvPr/>
        </p:nvGrpSpPr>
        <p:grpSpPr>
          <a:xfrm>
            <a:off x="5884353" y="4855770"/>
            <a:ext cx="1219708" cy="205794"/>
            <a:chOff x="3234648" y="4046213"/>
            <a:chExt cx="2505182" cy="33621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5B96ED9-D1C4-6FF7-FEC1-9C8B5664F090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DC5E716-955D-A72C-2502-E7BE5BA6C3AD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62A072-6D46-3D5E-4997-FF60ABF95E42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BB118A-BBDC-B0D8-CEC5-4A56718DEBAE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F2BB2E7-96C4-2306-A96A-78E91BAFA9C0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50DEAD-C4C8-C54D-CEEC-B85E792876DE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105BC0-98CF-DD02-3CEC-FEFA99BD4D33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335528-F64B-DEF9-0B86-873119C70F2F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F02CFC4-FA6C-12AB-429D-161F0C2CFC12}"/>
              </a:ext>
            </a:extLst>
          </p:cNvPr>
          <p:cNvSpPr/>
          <p:nvPr/>
        </p:nvSpPr>
        <p:spPr>
          <a:xfrm>
            <a:off x="7471869" y="4703088"/>
            <a:ext cx="2285035" cy="500306"/>
          </a:xfrm>
          <a:prstGeom prst="roundRect">
            <a:avLst/>
          </a:prstGeom>
          <a:solidFill>
            <a:schemeClr val="accent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014449-3465-AED8-EA48-274672AFD88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139055" y="4953241"/>
            <a:ext cx="33281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474B070-D023-8BD8-C689-13FEFB9CE906}"/>
              </a:ext>
            </a:extLst>
          </p:cNvPr>
          <p:cNvSpPr/>
          <p:nvPr/>
        </p:nvSpPr>
        <p:spPr>
          <a:xfrm>
            <a:off x="1514901" y="4782794"/>
            <a:ext cx="2015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/>
              <a:t>Je</a:t>
            </a:r>
            <a:r>
              <a:rPr lang="en-US" i="1" dirty="0"/>
              <a:t> sui </a:t>
            </a:r>
            <a:r>
              <a:rPr lang="en-US" i="1" dirty="0" err="1"/>
              <a:t>étudiant</a:t>
            </a:r>
            <a:r>
              <a:rPr lang="en-US" i="1" dirty="0"/>
              <a:t> 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364BDB-C635-D05F-4331-A8BF7116D898}"/>
              </a:ext>
            </a:extLst>
          </p:cNvPr>
          <p:cNvCxnSpPr>
            <a:cxnSpLocks/>
          </p:cNvCxnSpPr>
          <p:nvPr/>
        </p:nvCxnSpPr>
        <p:spPr>
          <a:xfrm flipV="1">
            <a:off x="3450815" y="4944375"/>
            <a:ext cx="3530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E6CC7-7287-2558-8DD4-CF88ACBF8850}"/>
              </a:ext>
            </a:extLst>
          </p:cNvPr>
          <p:cNvSpPr/>
          <p:nvPr/>
        </p:nvSpPr>
        <p:spPr>
          <a:xfrm>
            <a:off x="7661378" y="5542117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&lt;S&gt;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B5D2E8-3475-F5F7-6440-D3FE3C1C48D7}"/>
              </a:ext>
            </a:extLst>
          </p:cNvPr>
          <p:cNvCxnSpPr>
            <a:cxnSpLocks/>
          </p:cNvCxnSpPr>
          <p:nvPr/>
        </p:nvCxnSpPr>
        <p:spPr>
          <a:xfrm flipV="1">
            <a:off x="7892852" y="5203394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831B96-7947-12DD-9623-4DD8FFE28077}"/>
              </a:ext>
            </a:extLst>
          </p:cNvPr>
          <p:cNvCxnSpPr>
            <a:cxnSpLocks/>
          </p:cNvCxnSpPr>
          <p:nvPr/>
        </p:nvCxnSpPr>
        <p:spPr>
          <a:xfrm flipV="1">
            <a:off x="7892852" y="43649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C8BF436-1A9D-7048-9D4B-E3B3D747A373}"/>
              </a:ext>
            </a:extLst>
          </p:cNvPr>
          <p:cNvSpPr/>
          <p:nvPr/>
        </p:nvSpPr>
        <p:spPr>
          <a:xfrm>
            <a:off x="7774069" y="4048664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591EE4-85FF-12DD-4C10-57A54B77FB39}"/>
              </a:ext>
            </a:extLst>
          </p:cNvPr>
          <p:cNvSpPr/>
          <p:nvPr/>
        </p:nvSpPr>
        <p:spPr>
          <a:xfrm>
            <a:off x="8253687" y="5542117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41BA55-3084-FA50-A92A-47AD01E99D4A}"/>
              </a:ext>
            </a:extLst>
          </p:cNvPr>
          <p:cNvCxnSpPr>
            <a:cxnSpLocks/>
          </p:cNvCxnSpPr>
          <p:nvPr/>
        </p:nvCxnSpPr>
        <p:spPr>
          <a:xfrm flipV="1">
            <a:off x="8372470" y="5195930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6A27D37-A491-891B-13EC-403438F3A388}"/>
              </a:ext>
            </a:extLst>
          </p:cNvPr>
          <p:cNvSpPr/>
          <p:nvPr/>
        </p:nvSpPr>
        <p:spPr>
          <a:xfrm>
            <a:off x="8140996" y="4048664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am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9426B7-90D2-F4DC-F90E-B62FCEDAECBC}"/>
              </a:ext>
            </a:extLst>
          </p:cNvPr>
          <p:cNvCxnSpPr>
            <a:cxnSpLocks/>
          </p:cNvCxnSpPr>
          <p:nvPr/>
        </p:nvCxnSpPr>
        <p:spPr>
          <a:xfrm flipV="1">
            <a:off x="8335586" y="4371829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D7E936-0389-E8A2-38F8-AF66CC18CA0B}"/>
              </a:ext>
            </a:extLst>
          </p:cNvPr>
          <p:cNvSpPr/>
          <p:nvPr/>
        </p:nvSpPr>
        <p:spPr>
          <a:xfrm>
            <a:off x="8603944" y="5527189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am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FDA0DF-897D-FD5D-F7A7-F27BCD9862A9}"/>
              </a:ext>
            </a:extLst>
          </p:cNvPr>
          <p:cNvCxnSpPr>
            <a:cxnSpLocks/>
          </p:cNvCxnSpPr>
          <p:nvPr/>
        </p:nvCxnSpPr>
        <p:spPr>
          <a:xfrm flipV="1">
            <a:off x="8826922" y="52161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9863E26-3478-75DD-9796-29B8A878BE63}"/>
              </a:ext>
            </a:extLst>
          </p:cNvPr>
          <p:cNvSpPr/>
          <p:nvPr/>
        </p:nvSpPr>
        <p:spPr>
          <a:xfrm>
            <a:off x="8635492" y="405612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B0CA51-E51F-2A03-301F-DB014AC4C13C}"/>
              </a:ext>
            </a:extLst>
          </p:cNvPr>
          <p:cNvCxnSpPr>
            <a:cxnSpLocks/>
          </p:cNvCxnSpPr>
          <p:nvPr/>
        </p:nvCxnSpPr>
        <p:spPr>
          <a:xfrm flipV="1">
            <a:off x="8822730" y="43649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C1077F-2E83-53E7-6C34-C3CA96469D34}"/>
              </a:ext>
            </a:extLst>
          </p:cNvPr>
          <p:cNvCxnSpPr>
            <a:cxnSpLocks/>
          </p:cNvCxnSpPr>
          <p:nvPr/>
        </p:nvCxnSpPr>
        <p:spPr>
          <a:xfrm flipV="1">
            <a:off x="9508347" y="52161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2014374-1EDE-C900-E7F6-D7DCD3BB534C}"/>
              </a:ext>
            </a:extLst>
          </p:cNvPr>
          <p:cNvSpPr/>
          <p:nvPr/>
        </p:nvSpPr>
        <p:spPr>
          <a:xfrm>
            <a:off x="9370020" y="552718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8DF38C-23CF-C359-A7AD-B0E2A5487858}"/>
              </a:ext>
            </a:extLst>
          </p:cNvPr>
          <p:cNvSpPr/>
          <p:nvPr/>
        </p:nvSpPr>
        <p:spPr>
          <a:xfrm>
            <a:off x="9108386" y="4041200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student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49FDD6-B35B-38F3-7921-0F1D252AE6E2}"/>
              </a:ext>
            </a:extLst>
          </p:cNvPr>
          <p:cNvCxnSpPr>
            <a:cxnSpLocks/>
          </p:cNvCxnSpPr>
          <p:nvPr/>
        </p:nvCxnSpPr>
        <p:spPr>
          <a:xfrm flipV="1">
            <a:off x="9483540" y="4379293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C751A96-0F23-498C-29FA-D55B1A6092C7}"/>
              </a:ext>
            </a:extLst>
          </p:cNvPr>
          <p:cNvSpPr/>
          <p:nvPr/>
        </p:nvSpPr>
        <p:spPr>
          <a:xfrm>
            <a:off x="1299766" y="2960560"/>
            <a:ext cx="22304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Parallel Corpus:</a:t>
            </a:r>
          </a:p>
          <a:p>
            <a:r>
              <a:rPr lang="en-US" sz="2000" b="1" dirty="0"/>
              <a:t>FR: </a:t>
            </a:r>
            <a:r>
              <a:rPr lang="en-US" sz="2000" i="1" dirty="0"/>
              <a:t>Je sui </a:t>
            </a:r>
            <a:r>
              <a:rPr lang="en-US" sz="2000" i="1" dirty="0" err="1"/>
              <a:t>étudiant</a:t>
            </a:r>
            <a:r>
              <a:rPr lang="en-US" sz="2000" i="1" dirty="0"/>
              <a:t> </a:t>
            </a:r>
          </a:p>
          <a:p>
            <a:r>
              <a:rPr lang="en-US" sz="2000" b="1" dirty="0"/>
              <a:t>EN: </a:t>
            </a:r>
            <a:r>
              <a:rPr lang="en-US" sz="2000" i="1" dirty="0"/>
              <a:t>I am a student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A36BEF-A225-03A0-1763-3C9EB7F118CB}"/>
              </a:ext>
            </a:extLst>
          </p:cNvPr>
          <p:cNvSpPr txBox="1"/>
          <p:nvPr/>
        </p:nvSpPr>
        <p:spPr>
          <a:xfrm>
            <a:off x="5074371" y="6201893"/>
            <a:ext cx="341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(Inputs) != </a:t>
            </a:r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(Outputs)</a:t>
            </a:r>
          </a:p>
        </p:txBody>
      </p:sp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ABE0636A-2D1C-B664-DDE4-A26A4CE8A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3068"/>
          </a:xfrm>
        </p:spPr>
        <p:txBody>
          <a:bodyPr/>
          <a:lstStyle/>
          <a:p>
            <a:r>
              <a:rPr lang="en-US" dirty="0"/>
              <a:t>Learn to generate a target sequence given a source sequence and the context so far...</a:t>
            </a:r>
          </a:p>
        </p:txBody>
      </p:sp>
    </p:spTree>
    <p:extLst>
      <p:ext uri="{BB962C8B-B14F-4D97-AF65-F5344CB8AC3E}">
        <p14:creationId xmlns:p14="http://schemas.microsoft.com/office/powerpoint/2010/main" val="4230845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3D4E87-1D4E-6C8B-BE0B-8CEA44589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NLP Task taxonomy described above and write down a couple of examples of (Input, Output) instance pairs that you would need in order to train a supervised model for your chosen task.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495887-1C36-1037-8A09-8DD408B4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</a:t>
            </a:r>
          </a:p>
        </p:txBody>
      </p:sp>
    </p:spTree>
    <p:extLst>
      <p:ext uri="{BB962C8B-B14F-4D97-AF65-F5344CB8AC3E}">
        <p14:creationId xmlns:p14="http://schemas.microsoft.com/office/powerpoint/2010/main" val="396656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Linguistics</a:t>
            </a:r>
          </a:p>
        </p:txBody>
      </p:sp>
    </p:spTree>
    <p:extLst>
      <p:ext uri="{BB962C8B-B14F-4D97-AF65-F5344CB8AC3E}">
        <p14:creationId xmlns:p14="http://schemas.microsoft.com/office/powerpoint/2010/main" val="1037848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 is hard to process because it is: </a:t>
            </a:r>
          </a:p>
          <a:p>
            <a:pPr lvl="1"/>
            <a:r>
              <a:rPr lang="en-US" b="1" dirty="0"/>
              <a:t>Compositional: </a:t>
            </a:r>
            <a:r>
              <a:rPr lang="en-US" dirty="0"/>
              <a:t>structures are more than the additions of their parts </a:t>
            </a:r>
          </a:p>
          <a:p>
            <a:pPr lvl="1"/>
            <a:r>
              <a:rPr lang="en-US" b="1" dirty="0"/>
              <a:t>Ambiguous: </a:t>
            </a:r>
            <a:r>
              <a:rPr lang="en-US" dirty="0"/>
              <a:t>the same symbols change meaning depending on the context</a:t>
            </a:r>
          </a:p>
          <a:p>
            <a:pPr lvl="1"/>
            <a:r>
              <a:rPr lang="en-US" b="1" dirty="0"/>
              <a:t>Discrete: </a:t>
            </a:r>
            <a:r>
              <a:rPr lang="en-US" dirty="0"/>
              <a:t>words are arbitrary non-measurable symbols</a:t>
            </a:r>
          </a:p>
          <a:p>
            <a:pPr lvl="1"/>
            <a:r>
              <a:rPr lang="en-US" b="1" dirty="0"/>
              <a:t>Sparse: </a:t>
            </a:r>
            <a:r>
              <a:rPr lang="en-US" dirty="0"/>
              <a:t>concrete phenomena occur only a handful of times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linguistics</a:t>
            </a:r>
          </a:p>
        </p:txBody>
      </p:sp>
    </p:spTree>
    <p:extLst>
      <p:ext uri="{BB962C8B-B14F-4D97-AF65-F5344CB8AC3E}">
        <p14:creationId xmlns:p14="http://schemas.microsoft.com/office/powerpoint/2010/main" val="146266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9678"/>
          </a:xfrm>
        </p:spPr>
        <p:txBody>
          <a:bodyPr/>
          <a:lstStyle/>
          <a:p>
            <a:r>
              <a:rPr lang="en-US" dirty="0"/>
              <a:t>Transformers</a:t>
            </a:r>
          </a:p>
          <a:p>
            <a:pPr lvl="1"/>
            <a:r>
              <a:rPr lang="en-US" dirty="0"/>
              <a:t>The Transformer Architecture</a:t>
            </a:r>
          </a:p>
          <a:p>
            <a:pPr lvl="1"/>
            <a:r>
              <a:rPr lang="en-US" dirty="0"/>
              <a:t>BERT as a Language Model</a:t>
            </a:r>
          </a:p>
          <a:p>
            <a:pPr lvl="1"/>
            <a:r>
              <a:rPr lang="en-US" dirty="0"/>
              <a:t>BERT for Text Classification</a:t>
            </a:r>
          </a:p>
          <a:p>
            <a:pPr lvl="1"/>
            <a:r>
              <a:rPr lang="en-US" dirty="0"/>
              <a:t>BERT for Token Classification</a:t>
            </a:r>
          </a:p>
          <a:p>
            <a:r>
              <a:rPr lang="en-US" dirty="0"/>
              <a:t>Large Language Models (LLM)</a:t>
            </a:r>
          </a:p>
          <a:p>
            <a:pPr lvl="1"/>
            <a:r>
              <a:rPr lang="en-US" dirty="0"/>
              <a:t>Interacting with LLMs</a:t>
            </a:r>
          </a:p>
          <a:p>
            <a:pPr lvl="1"/>
            <a:r>
              <a:rPr lang="en-US" dirty="0"/>
              <a:t>LLMs for NLP Tasks</a:t>
            </a:r>
          </a:p>
          <a:p>
            <a:pPr lvl="1"/>
            <a:r>
              <a:rPr lang="en-US" dirty="0"/>
              <a:t>LLM Selection Criteria</a:t>
            </a:r>
          </a:p>
          <a:p>
            <a:pPr lvl="1"/>
            <a:r>
              <a:rPr lang="en-US" dirty="0"/>
              <a:t>How are LLMs trained?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– Day 2</a:t>
            </a:r>
          </a:p>
        </p:txBody>
      </p:sp>
    </p:spTree>
    <p:extLst>
      <p:ext uri="{BB962C8B-B14F-4D97-AF65-F5344CB8AC3E}">
        <p14:creationId xmlns:p14="http://schemas.microsoft.com/office/powerpoint/2010/main" val="3209541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Language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501D20-280D-A0C8-0B1F-5B58DBAAD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7508" y="831924"/>
            <a:ext cx="5667806" cy="566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8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affect NLP?</a:t>
            </a:r>
          </a:p>
        </p:txBody>
      </p:sp>
      <p:pic>
        <p:nvPicPr>
          <p:cNvPr id="26626" name="Picture 2" descr="Diagram showing building blocks of language">
            <a:extLst>
              <a:ext uri="{FF2B5EF4-FFF2-40B4-BE49-F238E27FC236}">
                <a16:creationId xmlns:a16="http://schemas.microsoft.com/office/drawing/2014/main" id="{D2CAEF96-9B74-D58B-AF6F-4980879543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15" y="1787562"/>
            <a:ext cx="9211490" cy="507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237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6763"/>
            <a:ext cx="10515600" cy="5382600"/>
          </a:xfrm>
        </p:spPr>
        <p:txBody>
          <a:bodyPr/>
          <a:lstStyle/>
          <a:p>
            <a:r>
              <a:rPr lang="en-US" dirty="0"/>
              <a:t>Discuss why the following sentences are special. To what level of language does each case belong?</a:t>
            </a:r>
          </a:p>
          <a:p>
            <a:endParaRPr lang="en-US" sz="800" dirty="0"/>
          </a:p>
          <a:p>
            <a:pPr lvl="1"/>
            <a:r>
              <a:rPr lang="en-US" i="1" dirty="0"/>
              <a:t>The door is </a:t>
            </a:r>
            <a:r>
              <a:rPr lang="en-US" b="1" i="1" dirty="0"/>
              <a:t>un-lockable</a:t>
            </a:r>
            <a:r>
              <a:rPr lang="en-US" i="1" dirty="0"/>
              <a:t> from the inside </a:t>
            </a:r>
            <a:endParaRPr lang="en-US" b="1" i="1" dirty="0"/>
          </a:p>
          <a:p>
            <a:pPr lvl="1"/>
            <a:r>
              <a:rPr lang="en-US" i="1" dirty="0"/>
              <a:t>Unfortunately, the cabinet is </a:t>
            </a:r>
            <a:r>
              <a:rPr lang="en-US" b="1" i="1" dirty="0"/>
              <a:t>unlock-able</a:t>
            </a:r>
            <a:r>
              <a:rPr lang="en-US" i="1" dirty="0"/>
              <a:t>, so we can’t secure it</a:t>
            </a:r>
          </a:p>
          <a:p>
            <a:pPr lvl="1"/>
            <a:endParaRPr lang="en-US" sz="800" i="1" dirty="0"/>
          </a:p>
          <a:p>
            <a:pPr lvl="1"/>
            <a:r>
              <a:rPr lang="en-US" i="1" dirty="0"/>
              <a:t>I saw the cat with the telescope</a:t>
            </a:r>
            <a:endParaRPr lang="en-US" b="1" i="1" dirty="0"/>
          </a:p>
          <a:p>
            <a:pPr lvl="1"/>
            <a:r>
              <a:rPr lang="en-US" i="1" dirty="0"/>
              <a:t>I saw the cat with the stripes</a:t>
            </a:r>
          </a:p>
          <a:p>
            <a:pPr lvl="1"/>
            <a:endParaRPr lang="en-US" sz="800" i="1" dirty="0"/>
          </a:p>
          <a:p>
            <a:pPr lvl="1"/>
            <a:r>
              <a:rPr lang="en-US" i="1" dirty="0"/>
              <a:t>Please don’t drive the cat to the vet!</a:t>
            </a:r>
          </a:p>
          <a:p>
            <a:pPr lvl="1"/>
            <a:r>
              <a:rPr lang="en-US" i="1" dirty="0"/>
              <a:t>Please don’t drive the car tomorrow!</a:t>
            </a:r>
          </a:p>
          <a:p>
            <a:pPr lvl="1"/>
            <a:endParaRPr lang="en-US" sz="800" dirty="0"/>
          </a:p>
          <a:p>
            <a:pPr lvl="1"/>
            <a:r>
              <a:rPr lang="en-US" i="1" dirty="0"/>
              <a:t>I </a:t>
            </a:r>
            <a:r>
              <a:rPr lang="en-US" b="1" i="1" dirty="0"/>
              <a:t>never</a:t>
            </a:r>
            <a:r>
              <a:rPr lang="en-US" i="1" dirty="0"/>
              <a:t> said she stole my money</a:t>
            </a:r>
          </a:p>
          <a:p>
            <a:pPr lvl="1"/>
            <a:r>
              <a:rPr lang="en-US" i="1" dirty="0"/>
              <a:t> I never said </a:t>
            </a:r>
            <a:r>
              <a:rPr lang="en-US" b="1" i="1" dirty="0"/>
              <a:t>she</a:t>
            </a:r>
            <a:r>
              <a:rPr lang="en-US" i="1" dirty="0"/>
              <a:t> stole my money</a:t>
            </a:r>
          </a:p>
          <a:p>
            <a:pPr lvl="1"/>
            <a:r>
              <a:rPr lang="en-US" b="1" i="1" dirty="0"/>
              <a:t> </a:t>
            </a:r>
            <a:r>
              <a:rPr lang="en-US" i="1" dirty="0"/>
              <a:t>I never said she stole </a:t>
            </a:r>
            <a:r>
              <a:rPr lang="en-US" b="1" i="1" dirty="0"/>
              <a:t>my</a:t>
            </a:r>
            <a:r>
              <a:rPr lang="en-US" i="1" dirty="0"/>
              <a:t> money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354" y="104502"/>
            <a:ext cx="10519354" cy="902261"/>
          </a:xfrm>
        </p:spPr>
        <p:txBody>
          <a:bodyPr/>
          <a:lstStyle/>
          <a:p>
            <a:r>
              <a:rPr lang="en-US" dirty="0"/>
              <a:t>Challenge 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897F90-3BF7-A163-96B5-D4CDD3B1B646}"/>
              </a:ext>
            </a:extLst>
          </p:cNvPr>
          <p:cNvCxnSpPr>
            <a:cxnSpLocks/>
          </p:cNvCxnSpPr>
          <p:nvPr/>
        </p:nvCxnSpPr>
        <p:spPr>
          <a:xfrm>
            <a:off x="1000461" y="3098202"/>
            <a:ext cx="10155219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3D2FBD-9F45-D00C-4406-E18ED9D89C84}"/>
              </a:ext>
            </a:extLst>
          </p:cNvPr>
          <p:cNvCxnSpPr>
            <a:cxnSpLocks/>
          </p:cNvCxnSpPr>
          <p:nvPr/>
        </p:nvCxnSpPr>
        <p:spPr>
          <a:xfrm>
            <a:off x="1000461" y="4205945"/>
            <a:ext cx="10155219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282A26-F350-227A-CE15-9D944F11423B}"/>
              </a:ext>
            </a:extLst>
          </p:cNvPr>
          <p:cNvCxnSpPr>
            <a:cxnSpLocks/>
          </p:cNvCxnSpPr>
          <p:nvPr/>
        </p:nvCxnSpPr>
        <p:spPr>
          <a:xfrm>
            <a:off x="1018390" y="5272745"/>
            <a:ext cx="10155219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776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Exercises to see linguistic phenomena</a:t>
            </a:r>
          </a:p>
        </p:txBody>
      </p:sp>
    </p:spTree>
    <p:extLst>
      <p:ext uri="{BB962C8B-B14F-4D97-AF65-F5344CB8AC3E}">
        <p14:creationId xmlns:p14="http://schemas.microsoft.com/office/powerpoint/2010/main" val="2444358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02: From words to vectors</a:t>
            </a:r>
          </a:p>
        </p:txBody>
      </p:sp>
    </p:spTree>
    <p:extLst>
      <p:ext uri="{BB962C8B-B14F-4D97-AF65-F5344CB8AC3E}">
        <p14:creationId xmlns:p14="http://schemas.microsoft.com/office/powerpoint/2010/main" val="2616691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Operations</a:t>
            </a:r>
          </a:p>
        </p:txBody>
      </p:sp>
    </p:spTree>
    <p:extLst>
      <p:ext uri="{BB962C8B-B14F-4D97-AF65-F5344CB8AC3E}">
        <p14:creationId xmlns:p14="http://schemas.microsoft.com/office/powerpoint/2010/main" val="1309965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5CC5D-A470-DC47-B493-886A0517C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Formatting: </a:t>
            </a:r>
          </a:p>
          <a:p>
            <a:pPr lvl="1"/>
            <a:r>
              <a:rPr lang="en-US" dirty="0"/>
              <a:t>Extract text strings from documents formats (word, pdf,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Remove unwanted content</a:t>
            </a:r>
          </a:p>
          <a:p>
            <a:pPr lvl="1"/>
            <a:r>
              <a:rPr lang="en-US" i="1" dirty="0"/>
              <a:t>Clean</a:t>
            </a:r>
            <a:r>
              <a:rPr lang="en-US" dirty="0"/>
              <a:t> your text as much as possible.</a:t>
            </a:r>
          </a:p>
          <a:p>
            <a:r>
              <a:rPr lang="en-US" b="1" dirty="0"/>
              <a:t>Tokenization: </a:t>
            </a:r>
            <a:r>
              <a:rPr lang="en-US" dirty="0"/>
              <a:t>extract words or sentences.</a:t>
            </a:r>
          </a:p>
          <a:p>
            <a:r>
              <a:rPr lang="en-US" b="1" dirty="0"/>
              <a:t>Lowercasing: </a:t>
            </a:r>
            <a:r>
              <a:rPr lang="en-US" dirty="0"/>
              <a:t>make the text more homogeneous.</a:t>
            </a:r>
          </a:p>
          <a:p>
            <a:r>
              <a:rPr lang="en-US" b="1" dirty="0"/>
              <a:t>Lemmatizing: </a:t>
            </a:r>
            <a:r>
              <a:rPr lang="en-US" dirty="0"/>
              <a:t>keep only </a:t>
            </a:r>
            <a:r>
              <a:rPr lang="en-US" i="1" dirty="0"/>
              <a:t>dictionary-entry</a:t>
            </a:r>
            <a:r>
              <a:rPr lang="en-US" dirty="0"/>
              <a:t> words.</a:t>
            </a:r>
          </a:p>
          <a:p>
            <a:r>
              <a:rPr lang="en-US" b="1" dirty="0" err="1"/>
              <a:t>Stopword</a:t>
            </a:r>
            <a:r>
              <a:rPr lang="en-US" b="1" dirty="0"/>
              <a:t> Removal: </a:t>
            </a:r>
            <a:r>
              <a:rPr lang="en-US" dirty="0"/>
              <a:t>get rid of non-interesting words.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4A1C38-3904-A673-81B9-B228936E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Operations</a:t>
            </a:r>
          </a:p>
        </p:txBody>
      </p:sp>
    </p:spTree>
    <p:extLst>
      <p:ext uri="{BB962C8B-B14F-4D97-AF65-F5344CB8AC3E}">
        <p14:creationId xmlns:p14="http://schemas.microsoft.com/office/powerpoint/2010/main" val="2304812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Pipeline</a:t>
            </a:r>
          </a:p>
        </p:txBody>
      </p:sp>
    </p:spTree>
    <p:extLst>
      <p:ext uri="{BB962C8B-B14F-4D97-AF65-F5344CB8AC3E}">
        <p14:creationId xmlns:p14="http://schemas.microsoft.com/office/powerpoint/2010/main" val="1931980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4A1C38-3904-A673-81B9-B228936E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Rule-based Classifier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F77D7A0-68A7-B1DB-6E06-5073B208F11C}"/>
              </a:ext>
            </a:extLst>
          </p:cNvPr>
          <p:cNvGrpSpPr/>
          <p:nvPr/>
        </p:nvGrpSpPr>
        <p:grpSpPr>
          <a:xfrm>
            <a:off x="-81928" y="2133601"/>
            <a:ext cx="12273928" cy="4315247"/>
            <a:chOff x="-386409" y="1660152"/>
            <a:chExt cx="12545143" cy="427186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11A0462-F42B-8B30-4789-D679ACC40CAE}"/>
                </a:ext>
              </a:extLst>
            </p:cNvPr>
            <p:cNvSpPr/>
            <p:nvPr/>
          </p:nvSpPr>
          <p:spPr>
            <a:xfrm>
              <a:off x="1323738" y="2116962"/>
              <a:ext cx="1787857" cy="83592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Extract Sentences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08D44AC-90EC-98FC-C661-BF191601BB0A}"/>
                </a:ext>
              </a:extLst>
            </p:cNvPr>
            <p:cNvGrpSpPr/>
            <p:nvPr/>
          </p:nvGrpSpPr>
          <p:grpSpPr>
            <a:xfrm>
              <a:off x="3203024" y="1660152"/>
              <a:ext cx="1657415" cy="1746588"/>
              <a:chOff x="0" y="2600968"/>
              <a:chExt cx="2108975" cy="2222445"/>
            </a:xfrm>
          </p:grpSpPr>
          <p:pic>
            <p:nvPicPr>
              <p:cNvPr id="6" name="Picture 4" descr="Free Clipart Document Icons">
                <a:extLst>
                  <a:ext uri="{FF2B5EF4-FFF2-40B4-BE49-F238E27FC236}">
                    <a16:creationId xmlns:a16="http://schemas.microsoft.com/office/drawing/2014/main" id="{29E23046-D674-F3CA-E32B-0A9EF6E336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2600968"/>
                <a:ext cx="2108975" cy="22224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D090844-019D-0A1A-DA54-A1B4B11CC106}"/>
                  </a:ext>
                </a:extLst>
              </p:cNvPr>
              <p:cNvSpPr/>
              <p:nvPr/>
            </p:nvSpPr>
            <p:spPr>
              <a:xfrm>
                <a:off x="712953" y="3368091"/>
                <a:ext cx="163795" cy="93925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F48C3B6-F177-F9F0-3489-B6C437A698E9}"/>
                  </a:ext>
                </a:extLst>
              </p:cNvPr>
              <p:cNvSpPr/>
              <p:nvPr/>
            </p:nvSpPr>
            <p:spPr>
              <a:xfrm>
                <a:off x="712953" y="3530749"/>
                <a:ext cx="407773" cy="9392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ED42A05-8AC0-F908-0173-8FF16240FB72}"/>
                  </a:ext>
                </a:extLst>
              </p:cNvPr>
              <p:cNvSpPr/>
              <p:nvPr/>
            </p:nvSpPr>
            <p:spPr>
              <a:xfrm>
                <a:off x="794850" y="3665227"/>
                <a:ext cx="325876" cy="9392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6AB60515-503E-27C7-A4D2-F5C05794EC31}"/>
                  </a:ext>
                </a:extLst>
              </p:cNvPr>
              <p:cNvSpPr/>
              <p:nvPr/>
            </p:nvSpPr>
            <p:spPr>
              <a:xfrm>
                <a:off x="890692" y="3368091"/>
                <a:ext cx="163795" cy="93925"/>
              </a:xfrm>
              <a:prstGeom prst="roundRect">
                <a:avLst/>
              </a:prstGeom>
              <a:solidFill>
                <a:srgbClr val="FFC000">
                  <a:alpha val="50141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2BB9636-5431-1741-EA60-21641459BF51}"/>
                  </a:ext>
                </a:extLst>
              </p:cNvPr>
              <p:cNvSpPr/>
              <p:nvPr/>
            </p:nvSpPr>
            <p:spPr>
              <a:xfrm>
                <a:off x="1120726" y="3530748"/>
                <a:ext cx="163795" cy="93925"/>
              </a:xfrm>
              <a:prstGeom prst="roundRect">
                <a:avLst/>
              </a:prstGeom>
              <a:solidFill>
                <a:srgbClr val="FFC000">
                  <a:alpha val="50141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3C529FD-9CEF-B170-B36C-72233F086CFB}"/>
                  </a:ext>
                </a:extLst>
              </p:cNvPr>
              <p:cNvSpPr/>
              <p:nvPr/>
            </p:nvSpPr>
            <p:spPr>
              <a:xfrm>
                <a:off x="1284522" y="3530747"/>
                <a:ext cx="101648" cy="93925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A3E08D23-6C2E-54AE-FCD1-D7BDB15FB14B}"/>
                  </a:ext>
                </a:extLst>
              </p:cNvPr>
              <p:cNvSpPr/>
              <p:nvPr/>
            </p:nvSpPr>
            <p:spPr>
              <a:xfrm>
                <a:off x="1120726" y="3665227"/>
                <a:ext cx="265444" cy="93925"/>
              </a:xfrm>
              <a:prstGeom prst="roundRect">
                <a:avLst/>
              </a:prstGeom>
              <a:solidFill>
                <a:schemeClr val="accent2">
                  <a:lumMod val="25000"/>
                  <a:lumOff val="75000"/>
                  <a:alpha val="50141"/>
                </a:schemeClr>
              </a:solidFill>
              <a:ln>
                <a:solidFill>
                  <a:schemeClr val="accent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3AF923F3-D239-620A-1B7A-2CF9F05BD787}"/>
                  </a:ext>
                </a:extLst>
              </p:cNvPr>
              <p:cNvSpPr/>
              <p:nvPr/>
            </p:nvSpPr>
            <p:spPr>
              <a:xfrm>
                <a:off x="712952" y="3665227"/>
                <a:ext cx="80521" cy="93923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3898493A-697B-542E-8069-54B70D66C2FD}"/>
                  </a:ext>
                </a:extLst>
              </p:cNvPr>
              <p:cNvSpPr/>
              <p:nvPr/>
            </p:nvSpPr>
            <p:spPr>
              <a:xfrm>
                <a:off x="712952" y="3799705"/>
                <a:ext cx="673218" cy="9392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19B47A8B-5C9F-6521-9BC1-1D24284A4A6A}"/>
                  </a:ext>
                </a:extLst>
              </p:cNvPr>
              <p:cNvSpPr/>
              <p:nvPr/>
            </p:nvSpPr>
            <p:spPr>
              <a:xfrm>
                <a:off x="834444" y="3948680"/>
                <a:ext cx="551725" cy="93923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73478C9B-7CE6-EC06-3808-B7C87A21EF04}"/>
                  </a:ext>
                </a:extLst>
              </p:cNvPr>
              <p:cNvSpPr/>
              <p:nvPr/>
            </p:nvSpPr>
            <p:spPr>
              <a:xfrm>
                <a:off x="712952" y="3943559"/>
                <a:ext cx="121492" cy="93923"/>
              </a:xfrm>
              <a:prstGeom prst="roundRect">
                <a:avLst/>
              </a:prstGeom>
              <a:solidFill>
                <a:srgbClr val="FFC000">
                  <a:alpha val="50141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C712A6F-3582-3C82-5077-F17F89335D49}"/>
                  </a:ext>
                </a:extLst>
              </p:cNvPr>
              <p:cNvSpPr/>
              <p:nvPr/>
            </p:nvSpPr>
            <p:spPr>
              <a:xfrm>
                <a:off x="708237" y="4099405"/>
                <a:ext cx="346249" cy="93923"/>
              </a:xfrm>
              <a:prstGeom prst="roundRect">
                <a:avLst/>
              </a:prstGeom>
              <a:solidFill>
                <a:schemeClr val="accent2">
                  <a:lumMod val="25000"/>
                  <a:lumOff val="75000"/>
                  <a:alpha val="50141"/>
                </a:schemeClr>
              </a:solidFill>
              <a:ln>
                <a:solidFill>
                  <a:schemeClr val="accent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9DA0504-348C-F0D0-94DC-E2EAD5532BBF}"/>
                  </a:ext>
                </a:extLst>
              </p:cNvPr>
              <p:cNvSpPr/>
              <p:nvPr/>
            </p:nvSpPr>
            <p:spPr>
              <a:xfrm>
                <a:off x="1049561" y="4097655"/>
                <a:ext cx="346249" cy="9392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4" descr="Free Clipart Document Icons">
              <a:extLst>
                <a:ext uri="{FF2B5EF4-FFF2-40B4-BE49-F238E27FC236}">
                  <a16:creationId xmlns:a16="http://schemas.microsoft.com/office/drawing/2014/main" id="{9C1012DE-DCC5-9476-7154-055FE6CDD1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6409" y="1661631"/>
              <a:ext cx="1657414" cy="174658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141"/>
              </a:schemeClr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DBF8B6E-0D34-0408-33C8-05D3E6FB8391}"/>
                </a:ext>
              </a:extLst>
            </p:cNvPr>
            <p:cNvSpPr/>
            <p:nvPr/>
          </p:nvSpPr>
          <p:spPr>
            <a:xfrm>
              <a:off x="5417033" y="2152388"/>
              <a:ext cx="1787857" cy="83592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For each Sentence</a:t>
              </a: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F6010F66-3A5F-BAAF-6856-A6B2A35B47B2}"/>
                </a:ext>
              </a:extLst>
            </p:cNvPr>
            <p:cNvSpPr/>
            <p:nvPr/>
          </p:nvSpPr>
          <p:spPr>
            <a:xfrm>
              <a:off x="8046722" y="1842433"/>
              <a:ext cx="2236490" cy="1461080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Contains POSITIVE words</a:t>
              </a:r>
            </a:p>
          </p:txBody>
        </p:sp>
        <p:pic>
          <p:nvPicPr>
            <p:cNvPr id="24" name="Picture 2" descr="Tag Icon Png #256624 - Free Icons Library">
              <a:extLst>
                <a:ext uri="{FF2B5EF4-FFF2-40B4-BE49-F238E27FC236}">
                  <a16:creationId xmlns:a16="http://schemas.microsoft.com/office/drawing/2014/main" id="{4A24FAB1-A09C-8C75-2709-1910BD95A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45373" y="4037837"/>
              <a:ext cx="1213861" cy="1173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Tag Icon Png #256624 - Free Icons Library">
              <a:extLst>
                <a:ext uri="{FF2B5EF4-FFF2-40B4-BE49-F238E27FC236}">
                  <a16:creationId xmlns:a16="http://schemas.microsoft.com/office/drawing/2014/main" id="{AF4801B4-58EE-5BB5-65B8-1618F5D0E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44875" y="1974671"/>
              <a:ext cx="1213859" cy="1173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B9D61CDC-579A-2635-37C1-835F3FC75690}"/>
                </a:ext>
              </a:extLst>
            </p:cNvPr>
            <p:cNvSpPr/>
            <p:nvPr/>
          </p:nvSpPr>
          <p:spPr>
            <a:xfrm>
              <a:off x="7981135" y="3900383"/>
              <a:ext cx="2351951" cy="1461080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Contains NEGATIVE words</a:t>
              </a:r>
            </a:p>
          </p:txBody>
        </p:sp>
        <p:pic>
          <p:nvPicPr>
            <p:cNvPr id="29" name="Picture 2" descr="Tag Icon Png #256624 - Free Icons Library">
              <a:extLst>
                <a:ext uri="{FF2B5EF4-FFF2-40B4-BE49-F238E27FC236}">
                  <a16:creationId xmlns:a16="http://schemas.microsoft.com/office/drawing/2014/main" id="{F484CFC8-F9CB-2252-569E-6A41F5343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84133" y="4074906"/>
              <a:ext cx="1213859" cy="1173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55D2AE-E7DD-324F-1D53-64065E3E7607}"/>
                </a:ext>
              </a:extLst>
            </p:cNvPr>
            <p:cNvSpPr txBox="1"/>
            <p:nvPr/>
          </p:nvSpPr>
          <p:spPr>
            <a:xfrm rot="2632944">
              <a:off x="11285107" y="246935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POS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DB7C2A-CF2A-72F8-4CFA-B49CD46452F1}"/>
                </a:ext>
              </a:extLst>
            </p:cNvPr>
            <p:cNvSpPr txBox="1"/>
            <p:nvPr/>
          </p:nvSpPr>
          <p:spPr>
            <a:xfrm rot="2773910">
              <a:off x="11133876" y="4512995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NEG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D096A1-30F8-C877-E16C-88DFC598A7FA}"/>
                </a:ext>
              </a:extLst>
            </p:cNvPr>
            <p:cNvSpPr txBox="1"/>
            <p:nvPr/>
          </p:nvSpPr>
          <p:spPr>
            <a:xfrm rot="2773910">
              <a:off x="6733482" y="4560345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NEUT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7A184B0-AEE3-DD4F-E423-2305607FF6F1}"/>
                </a:ext>
              </a:extLst>
            </p:cNvPr>
            <p:cNvCxnSpPr>
              <a:endCxn id="4" idx="1"/>
            </p:cNvCxnSpPr>
            <p:nvPr/>
          </p:nvCxnSpPr>
          <p:spPr>
            <a:xfrm>
              <a:off x="834445" y="2533444"/>
              <a:ext cx="489293" cy="14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C716C86-0E8F-CF55-80CC-E2BD47C6DAB1}"/>
                </a:ext>
              </a:extLst>
            </p:cNvPr>
            <p:cNvCxnSpPr>
              <a:cxnSpLocks/>
            </p:cNvCxnSpPr>
            <p:nvPr/>
          </p:nvCxnSpPr>
          <p:spPr>
            <a:xfrm>
              <a:off x="3111595" y="2569609"/>
              <a:ext cx="57466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E6DABA3-959A-2958-0D4A-FEC39A4FE883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4452731" y="2570351"/>
              <a:ext cx="96430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7339570-7B8D-7D91-A91C-14CFC9CCFC6B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7204890" y="2570351"/>
              <a:ext cx="841832" cy="26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7B8D111-0C1F-7F21-7FF1-508FDB571F98}"/>
                </a:ext>
              </a:extLst>
            </p:cNvPr>
            <p:cNvCxnSpPr>
              <a:cxnSpLocks/>
              <a:stCxn id="23" idx="3"/>
              <a:endCxn id="25" idx="3"/>
            </p:cNvCxnSpPr>
            <p:nvPr/>
          </p:nvCxnSpPr>
          <p:spPr>
            <a:xfrm flipV="1">
              <a:off x="10283212" y="2561653"/>
              <a:ext cx="661663" cy="113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B4D9049-EC3D-3EC2-F22C-B78401FCE3AC}"/>
                </a:ext>
              </a:extLst>
            </p:cNvPr>
            <p:cNvSpPr txBox="1"/>
            <p:nvPr/>
          </p:nvSpPr>
          <p:spPr>
            <a:xfrm>
              <a:off x="10306190" y="2203641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7BB9D4-84C2-785B-E0F0-24D5F5C6623A}"/>
                </a:ext>
              </a:extLst>
            </p:cNvPr>
            <p:cNvSpPr txBox="1"/>
            <p:nvPr/>
          </p:nvSpPr>
          <p:spPr>
            <a:xfrm>
              <a:off x="9252468" y="3346485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BF8955-7F3C-E97C-C584-AAA8F0031864}"/>
                </a:ext>
              </a:extLst>
            </p:cNvPr>
            <p:cNvCxnSpPr>
              <a:cxnSpLocks/>
              <a:stCxn id="23" idx="2"/>
              <a:endCxn id="26" idx="0"/>
            </p:cNvCxnSpPr>
            <p:nvPr/>
          </p:nvCxnSpPr>
          <p:spPr>
            <a:xfrm flipH="1">
              <a:off x="9157111" y="3303513"/>
              <a:ext cx="7856" cy="596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28B628B-0686-7ABD-D3CC-163B96F0C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232" y="4625980"/>
              <a:ext cx="611789" cy="113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BBBCE4-307A-8BDB-6BE7-C08E645036E9}"/>
                </a:ext>
              </a:extLst>
            </p:cNvPr>
            <p:cNvSpPr txBox="1"/>
            <p:nvPr/>
          </p:nvSpPr>
          <p:spPr>
            <a:xfrm>
              <a:off x="10325586" y="4284593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2FBEC43-232C-ECB3-35CA-1030768D30BC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7444745" y="4630923"/>
              <a:ext cx="536390" cy="6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5C08ECB-5F14-4F61-665F-98D7AAAA12C6}"/>
                </a:ext>
              </a:extLst>
            </p:cNvPr>
            <p:cNvSpPr txBox="1"/>
            <p:nvPr/>
          </p:nvSpPr>
          <p:spPr>
            <a:xfrm>
              <a:off x="7535907" y="4255487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637A4D-F5BD-40F9-C707-F09A1E5FCB7B}"/>
                </a:ext>
              </a:extLst>
            </p:cNvPr>
            <p:cNvSpPr/>
            <p:nvPr/>
          </p:nvSpPr>
          <p:spPr>
            <a:xfrm>
              <a:off x="7522073" y="1660152"/>
              <a:ext cx="3223300" cy="4271863"/>
            </a:xfrm>
            <a:prstGeom prst="roundRect">
              <a:avLst/>
            </a:prstGeom>
            <a:solidFill>
              <a:schemeClr val="accent2">
                <a:lumMod val="10000"/>
                <a:lumOff val="90000"/>
                <a:alpha val="34681"/>
              </a:schemeClr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FD1A2AC-BB8A-76AE-600A-1895DDF34878}"/>
                </a:ext>
              </a:extLst>
            </p:cNvPr>
            <p:cNvSpPr txBox="1"/>
            <p:nvPr/>
          </p:nvSpPr>
          <p:spPr>
            <a:xfrm>
              <a:off x="8216630" y="5506273"/>
              <a:ext cx="1896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Rule-based Model</a:t>
              </a:r>
            </a:p>
          </p:txBody>
        </p:sp>
      </p:grp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E9EE89D-70C0-4FB5-CB92-D31DCFE98824}"/>
              </a:ext>
            </a:extLst>
          </p:cNvPr>
          <p:cNvCxnSpPr>
            <a:stCxn id="63" idx="2"/>
            <a:endCxn id="22" idx="2"/>
          </p:cNvCxnSpPr>
          <p:nvPr/>
        </p:nvCxnSpPr>
        <p:spPr>
          <a:xfrm rot="5400000" flipH="1">
            <a:off x="6364721" y="3581181"/>
            <a:ext cx="2973598" cy="2761736"/>
          </a:xfrm>
          <a:prstGeom prst="bentConnector3">
            <a:avLst>
              <a:gd name="adj1" fmla="val -768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46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Discuss the pros and cons of the proposed NLP pipeline: </a:t>
            </a:r>
          </a:p>
          <a:p>
            <a:endParaRPr lang="en-US" dirty="0"/>
          </a:p>
          <a:p>
            <a:r>
              <a:rPr lang="en-US" dirty="0"/>
              <a:t>Do you think it will give accurate results?</a:t>
            </a:r>
          </a:p>
          <a:p>
            <a:r>
              <a:rPr lang="en-US" dirty="0"/>
              <a:t>What do you think about the coverage of this approach? What cases will it miss? </a:t>
            </a:r>
          </a:p>
          <a:p>
            <a:r>
              <a:rPr lang="en-US" dirty="0"/>
              <a:t>Think of possible drawbacks of chaining components in a pipeline.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</p:spTree>
    <p:extLst>
      <p:ext uri="{BB962C8B-B14F-4D97-AF65-F5344CB8AC3E}">
        <p14:creationId xmlns:p14="http://schemas.microsoft.com/office/powerpoint/2010/main" val="728074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01: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062728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3611850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6" name="Picture 6" descr="Machine Learning Icon #361055 - Free Icons Library">
            <a:extLst>
              <a:ext uri="{FF2B5EF4-FFF2-40B4-BE49-F238E27FC236}">
                <a16:creationId xmlns:a16="http://schemas.microsoft.com/office/drawing/2014/main" id="{78EBC0B9-B50C-2751-20F3-4339DC31F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883" y="2638409"/>
            <a:ext cx="3156360" cy="31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D6F420-32DB-A3EA-D9E9-9F5DA3EF0190}"/>
              </a:ext>
            </a:extLst>
          </p:cNvPr>
          <p:cNvSpPr txBox="1"/>
          <p:nvPr/>
        </p:nvSpPr>
        <p:spPr>
          <a:xfrm>
            <a:off x="4326835" y="206171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Layer_In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E3126-9C08-F0F6-7D94-21B28B2F0F13}"/>
              </a:ext>
            </a:extLst>
          </p:cNvPr>
          <p:cNvSpPr txBox="1"/>
          <p:nvPr/>
        </p:nvSpPr>
        <p:spPr>
          <a:xfrm>
            <a:off x="5537833" y="205876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Layer_H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C5D64A-6671-430C-1060-6F34AF674A91}"/>
              </a:ext>
            </a:extLst>
          </p:cNvPr>
          <p:cNvSpPr txBox="1"/>
          <p:nvPr/>
        </p:nvSpPr>
        <p:spPr>
          <a:xfrm>
            <a:off x="6748831" y="205876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Layer_Out</a:t>
            </a:r>
            <a:endParaRPr lang="en-US" i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7D4F8DA-6F6A-F31D-9228-704719DC8303}"/>
              </a:ext>
            </a:extLst>
          </p:cNvPr>
          <p:cNvSpPr/>
          <p:nvPr/>
        </p:nvSpPr>
        <p:spPr>
          <a:xfrm>
            <a:off x="1868558" y="3838902"/>
            <a:ext cx="1643269" cy="7553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 am a happy sentence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65C45-4A5F-1C82-2ED4-CA39638A9321}"/>
              </a:ext>
            </a:extLst>
          </p:cNvPr>
          <p:cNvSpPr txBox="1"/>
          <p:nvPr/>
        </p:nvSpPr>
        <p:spPr>
          <a:xfrm>
            <a:off x="2354525" y="280528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8CFC1-B216-4752-24A0-D1A9388CA3FB}"/>
              </a:ext>
            </a:extLst>
          </p:cNvPr>
          <p:cNvSpPr txBox="1"/>
          <p:nvPr/>
        </p:nvSpPr>
        <p:spPr>
          <a:xfrm>
            <a:off x="9563281" y="280528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Output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64B0A2E-BF3E-B9EB-5149-6C75E7F20F33}"/>
              </a:ext>
            </a:extLst>
          </p:cNvPr>
          <p:cNvSpPr/>
          <p:nvPr/>
        </p:nvSpPr>
        <p:spPr>
          <a:xfrm>
            <a:off x="3790367" y="3985300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F2E05BB-155C-3F6E-0497-C54ACB80C2C4}"/>
              </a:ext>
            </a:extLst>
          </p:cNvPr>
          <p:cNvSpPr/>
          <p:nvPr/>
        </p:nvSpPr>
        <p:spPr>
          <a:xfrm>
            <a:off x="8470710" y="4021444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286DDD-0019-7074-1F30-018A749EC080}"/>
              </a:ext>
            </a:extLst>
          </p:cNvPr>
          <p:cNvGrpSpPr/>
          <p:nvPr/>
        </p:nvGrpSpPr>
        <p:grpSpPr>
          <a:xfrm>
            <a:off x="2341378" y="2058765"/>
            <a:ext cx="7540487" cy="4607571"/>
            <a:chOff x="2341378" y="2058765"/>
            <a:chExt cx="7540487" cy="46075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73A286-D16A-6673-4EAA-1E831BF65E16}"/>
                </a:ext>
              </a:extLst>
            </p:cNvPr>
            <p:cNvSpPr txBox="1"/>
            <p:nvPr/>
          </p:nvSpPr>
          <p:spPr>
            <a:xfrm>
              <a:off x="2341378" y="6020005"/>
              <a:ext cx="75404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 seeing thousands of examples, each layer represents different “features” that maximize the success of the task, but they are not human-readable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9E25484-DE2D-F516-96BE-285152E1B89C}"/>
                </a:ext>
              </a:extLst>
            </p:cNvPr>
            <p:cNvSpPr/>
            <p:nvPr/>
          </p:nvSpPr>
          <p:spPr>
            <a:xfrm>
              <a:off x="5576157" y="2058765"/>
              <a:ext cx="906018" cy="3772190"/>
            </a:xfrm>
            <a:prstGeom prst="roundRect">
              <a:avLst/>
            </a:prstGeom>
            <a:solidFill>
              <a:schemeClr val="accent2">
                <a:lumMod val="10000"/>
                <a:lumOff val="90000"/>
                <a:alpha val="34681"/>
              </a:schemeClr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C08A2-190E-8B09-5AA1-FDA3AC8AB05B}"/>
                </a:ext>
              </a:extLst>
            </p:cNvPr>
            <p:cNvSpPr txBox="1"/>
            <p:nvPr/>
          </p:nvSpPr>
          <p:spPr>
            <a:xfrm>
              <a:off x="5728108" y="2805288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-0.3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D4BF6-F011-2E5F-E095-C28D0F1AF2FC}"/>
                </a:ext>
              </a:extLst>
            </p:cNvPr>
            <p:cNvSpPr txBox="1"/>
            <p:nvPr/>
          </p:nvSpPr>
          <p:spPr>
            <a:xfrm>
              <a:off x="5741360" y="36159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9FEF42-1BDA-BA6C-9831-7235524B46AB}"/>
                </a:ext>
              </a:extLst>
            </p:cNvPr>
            <p:cNvSpPr txBox="1"/>
            <p:nvPr/>
          </p:nvSpPr>
          <p:spPr>
            <a:xfrm>
              <a:off x="5754612" y="4447878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-0.7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9BB984-E247-B0E8-B92E-50C61C0D0AC2}"/>
                </a:ext>
              </a:extLst>
            </p:cNvPr>
            <p:cNvSpPr txBox="1"/>
            <p:nvPr/>
          </p:nvSpPr>
          <p:spPr>
            <a:xfrm>
              <a:off x="5754612" y="5258864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B6510-CC5A-DBEB-0F42-4D8F2A6DA9EC}"/>
              </a:ext>
            </a:extLst>
          </p:cNvPr>
          <p:cNvGrpSpPr/>
          <p:nvPr/>
        </p:nvGrpSpPr>
        <p:grpSpPr>
          <a:xfrm>
            <a:off x="8931458" y="3203556"/>
            <a:ext cx="1842559" cy="1828820"/>
            <a:chOff x="8286299" y="3251354"/>
            <a:chExt cx="2169665" cy="2098354"/>
          </a:xfrm>
        </p:grpSpPr>
        <p:pic>
          <p:nvPicPr>
            <p:cNvPr id="29" name="Picture 2" descr="Tag Icon Png #256624 - Free Icons Library">
              <a:extLst>
                <a:ext uri="{FF2B5EF4-FFF2-40B4-BE49-F238E27FC236}">
                  <a16:creationId xmlns:a16="http://schemas.microsoft.com/office/drawing/2014/main" id="{F02D892E-EF4B-DA94-51F8-1504BC779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86299" y="3251354"/>
              <a:ext cx="2169665" cy="209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453105-E12B-FFC2-A91B-A31551CDB7B6}"/>
                </a:ext>
              </a:extLst>
            </p:cNvPr>
            <p:cNvSpPr txBox="1"/>
            <p:nvPr/>
          </p:nvSpPr>
          <p:spPr>
            <a:xfrm rot="2632944">
              <a:off x="8734095" y="4257630"/>
              <a:ext cx="1577153" cy="38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POSITIVE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FD5543-F1D4-F9FE-D3CB-C763AC235AEC}"/>
              </a:ext>
            </a:extLst>
          </p:cNvPr>
          <p:cNvGrpSpPr/>
          <p:nvPr/>
        </p:nvGrpSpPr>
        <p:grpSpPr>
          <a:xfrm>
            <a:off x="6952021" y="3037307"/>
            <a:ext cx="1247006" cy="2287568"/>
            <a:chOff x="6952021" y="3037307"/>
            <a:chExt cx="1247006" cy="2287568"/>
          </a:xfrm>
        </p:grpSpPr>
        <p:pic>
          <p:nvPicPr>
            <p:cNvPr id="32" name="Picture 2" descr="Tag Icon Png #256624 - Free Icons Library">
              <a:extLst>
                <a:ext uri="{FF2B5EF4-FFF2-40B4-BE49-F238E27FC236}">
                  <a16:creationId xmlns:a16="http://schemas.microsoft.com/office/drawing/2014/main" id="{4CB3059E-94C3-8D55-1D74-4F88EF878A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90576" y="4584474"/>
              <a:ext cx="765563" cy="74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Tag Icon Png #256624 - Free Icons Library">
              <a:extLst>
                <a:ext uri="{FF2B5EF4-FFF2-40B4-BE49-F238E27FC236}">
                  <a16:creationId xmlns:a16="http://schemas.microsoft.com/office/drawing/2014/main" id="{9F4337C5-30BF-7646-F055-E298F7921C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32752" y="3037307"/>
              <a:ext cx="759340" cy="73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Tag Icon Png #256624 - Free Icons Library">
              <a:extLst>
                <a:ext uri="{FF2B5EF4-FFF2-40B4-BE49-F238E27FC236}">
                  <a16:creationId xmlns:a16="http://schemas.microsoft.com/office/drawing/2014/main" id="{1A6461F4-45D4-FE67-2984-14FB03B32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30500" y="3800634"/>
              <a:ext cx="768527" cy="743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D02CB9-BDCB-EC90-C006-6A579FA08850}"/>
                </a:ext>
              </a:extLst>
            </p:cNvPr>
            <p:cNvSpPr txBox="1"/>
            <p:nvPr/>
          </p:nvSpPr>
          <p:spPr>
            <a:xfrm>
              <a:off x="6961525" y="3206066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0.89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90A36C-A95A-27EA-58A7-479B096D8B67}"/>
                </a:ext>
              </a:extLst>
            </p:cNvPr>
            <p:cNvSpPr txBox="1"/>
            <p:nvPr/>
          </p:nvSpPr>
          <p:spPr>
            <a:xfrm>
              <a:off x="6952021" y="4033773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0.09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63F865-66BD-48A8-58B8-E860E26C5EC0}"/>
                </a:ext>
              </a:extLst>
            </p:cNvPr>
            <p:cNvSpPr txBox="1"/>
            <p:nvPr/>
          </p:nvSpPr>
          <p:spPr>
            <a:xfrm>
              <a:off x="6958840" y="4861480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59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B7B64-1830-5A00-2765-5A84CEB9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 Layer</a:t>
            </a:r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2E9505AA-394A-92DC-2F75-9908DEAEE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749" y="2165462"/>
            <a:ext cx="8354546" cy="3617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DAEFF4-EF46-6619-4DFA-11F42A7C500E}"/>
              </a:ext>
            </a:extLst>
          </p:cNvPr>
          <p:cNvSpPr txBox="1"/>
          <p:nvPr/>
        </p:nvSpPr>
        <p:spPr>
          <a:xfrm>
            <a:off x="2360539" y="6070124"/>
            <a:ext cx="8116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</a:t>
            </a:r>
            <a:r>
              <a:rPr lang="en-US" sz="1200" i="1" dirty="0">
                <a:hlinkClick r:id="rId3"/>
              </a:rPr>
              <a:t>https://developers.google.com/machine-learning/guides/text-classification/images/EmbeddingLayer.png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153394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B7B64-1830-5A00-2765-5A84CEB9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Word2Vec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DAEFF4-EF46-6619-4DFA-11F42A7C500E}"/>
              </a:ext>
            </a:extLst>
          </p:cNvPr>
          <p:cNvSpPr txBox="1"/>
          <p:nvPr/>
        </p:nvSpPr>
        <p:spPr>
          <a:xfrm>
            <a:off x="3049652" y="6123132"/>
            <a:ext cx="5788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</a:t>
            </a:r>
            <a:r>
              <a:rPr lang="en-US" sz="1200" i="1" dirty="0">
                <a:hlinkClick r:id="rId2"/>
              </a:rPr>
              <a:t>https://mccormickml.com/2016/04/19/word2vec-tutorial-the-skip-gram-model/</a:t>
            </a:r>
            <a:endParaRPr lang="en-US" sz="1200" i="1" dirty="0"/>
          </a:p>
          <a:p>
            <a:endParaRPr lang="en-US" sz="1200" i="1" dirty="0"/>
          </a:p>
        </p:txBody>
      </p:sp>
      <p:pic>
        <p:nvPicPr>
          <p:cNvPr id="1026" name="Picture 2" descr="Training Data">
            <a:extLst>
              <a:ext uri="{FF2B5EF4-FFF2-40B4-BE49-F238E27FC236}">
                <a16:creationId xmlns:a16="http://schemas.microsoft.com/office/drawing/2014/main" id="{9B58DAEB-3521-95BD-378C-E3DCBE7BA9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799" y="1825625"/>
            <a:ext cx="6941792" cy="413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8404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B7B64-1830-5A00-2765-5A84CEB9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Algorithms Word2Vec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3742B8-43C6-0F90-C6DC-E0B2438B7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29" y="1712690"/>
            <a:ext cx="7809341" cy="5102103"/>
          </a:xfrm>
        </p:spPr>
      </p:pic>
    </p:spTree>
    <p:extLst>
      <p:ext uri="{BB962C8B-B14F-4D97-AF65-F5344CB8AC3E}">
        <p14:creationId xmlns:p14="http://schemas.microsoft.com/office/powerpoint/2010/main" val="31226384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Neural Network</a:t>
            </a:r>
          </a:p>
        </p:txBody>
      </p:sp>
      <p:pic>
        <p:nvPicPr>
          <p:cNvPr id="6" name="Picture 6" descr="Machine Learning Icon #361055 - Free Icons Library">
            <a:extLst>
              <a:ext uri="{FF2B5EF4-FFF2-40B4-BE49-F238E27FC236}">
                <a16:creationId xmlns:a16="http://schemas.microsoft.com/office/drawing/2014/main" id="{78EBC0B9-B50C-2751-20F3-4339DC31F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883" y="2638409"/>
            <a:ext cx="3156360" cy="31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D6F420-32DB-A3EA-D9E9-9F5DA3EF0190}"/>
              </a:ext>
            </a:extLst>
          </p:cNvPr>
          <p:cNvSpPr txBox="1"/>
          <p:nvPr/>
        </p:nvSpPr>
        <p:spPr>
          <a:xfrm>
            <a:off x="4326835" y="206171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Layer_In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E3126-9C08-F0F6-7D94-21B28B2F0F13}"/>
              </a:ext>
            </a:extLst>
          </p:cNvPr>
          <p:cNvSpPr txBox="1"/>
          <p:nvPr/>
        </p:nvSpPr>
        <p:spPr>
          <a:xfrm>
            <a:off x="5537833" y="205876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Layer_H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C5D64A-6671-430C-1060-6F34AF674A91}"/>
              </a:ext>
            </a:extLst>
          </p:cNvPr>
          <p:cNvSpPr txBox="1"/>
          <p:nvPr/>
        </p:nvSpPr>
        <p:spPr>
          <a:xfrm>
            <a:off x="6748831" y="2058764"/>
            <a:ext cx="117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Layer_Out</a:t>
            </a:r>
            <a:endParaRPr lang="en-US" i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7D4F8DA-6F6A-F31D-9228-704719DC8303}"/>
              </a:ext>
            </a:extLst>
          </p:cNvPr>
          <p:cNvSpPr/>
          <p:nvPr/>
        </p:nvSpPr>
        <p:spPr>
          <a:xfrm>
            <a:off x="353202" y="3859449"/>
            <a:ext cx="1822675" cy="7553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 cat sleeps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65C45-4A5F-1C82-2ED4-CA39638A9321}"/>
              </a:ext>
            </a:extLst>
          </p:cNvPr>
          <p:cNvSpPr txBox="1"/>
          <p:nvPr/>
        </p:nvSpPr>
        <p:spPr>
          <a:xfrm>
            <a:off x="3230888" y="2506339"/>
            <a:ext cx="90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Inputs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8CFC1-B216-4752-24A0-D1A9388CA3FB}"/>
              </a:ext>
            </a:extLst>
          </p:cNvPr>
          <p:cNvSpPr txBox="1"/>
          <p:nvPr/>
        </p:nvSpPr>
        <p:spPr>
          <a:xfrm>
            <a:off x="8395387" y="2431988"/>
            <a:ext cx="107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Outputs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64B0A2E-BF3E-B9EB-5149-6C75E7F20F33}"/>
              </a:ext>
            </a:extLst>
          </p:cNvPr>
          <p:cNvSpPr/>
          <p:nvPr/>
        </p:nvSpPr>
        <p:spPr>
          <a:xfrm>
            <a:off x="2538518" y="4031746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F2E05BB-155C-3F6E-0497-C54ACB80C2C4}"/>
              </a:ext>
            </a:extLst>
          </p:cNvPr>
          <p:cNvSpPr/>
          <p:nvPr/>
        </p:nvSpPr>
        <p:spPr>
          <a:xfrm>
            <a:off x="7845899" y="3985300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286DDD-0019-7074-1F30-018A749EC080}"/>
              </a:ext>
            </a:extLst>
          </p:cNvPr>
          <p:cNvGrpSpPr/>
          <p:nvPr/>
        </p:nvGrpSpPr>
        <p:grpSpPr>
          <a:xfrm>
            <a:off x="1385012" y="2044579"/>
            <a:ext cx="9729003" cy="4615475"/>
            <a:chOff x="1385012" y="2044579"/>
            <a:chExt cx="9729003" cy="46154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73A286-D16A-6673-4EAA-1E831BF65E16}"/>
                </a:ext>
              </a:extLst>
            </p:cNvPr>
            <p:cNvSpPr txBox="1"/>
            <p:nvPr/>
          </p:nvSpPr>
          <p:spPr>
            <a:xfrm>
              <a:off x="1385012" y="6013723"/>
              <a:ext cx="97290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The NN maps a source word into a target word from the original context. After being trained, we are just interested in the hidden layer that holds the pre-trained Word Embeddings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9E25484-DE2D-F516-96BE-285152E1B89C}"/>
                </a:ext>
              </a:extLst>
            </p:cNvPr>
            <p:cNvSpPr/>
            <p:nvPr/>
          </p:nvSpPr>
          <p:spPr>
            <a:xfrm>
              <a:off x="5523149" y="2044579"/>
              <a:ext cx="973342" cy="3786376"/>
            </a:xfrm>
            <a:prstGeom prst="roundRect">
              <a:avLst/>
            </a:prstGeom>
            <a:solidFill>
              <a:schemeClr val="accent2">
                <a:lumMod val="10000"/>
                <a:lumOff val="90000"/>
                <a:alpha val="34681"/>
              </a:schemeClr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C08A2-190E-8B09-5AA1-FDA3AC8AB05B}"/>
                </a:ext>
              </a:extLst>
            </p:cNvPr>
            <p:cNvSpPr txBox="1"/>
            <p:nvPr/>
          </p:nvSpPr>
          <p:spPr>
            <a:xfrm>
              <a:off x="5781116" y="2805288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D4BF6-F011-2E5F-E095-C28D0F1AF2FC}"/>
                </a:ext>
              </a:extLst>
            </p:cNvPr>
            <p:cNvSpPr txBox="1"/>
            <p:nvPr/>
          </p:nvSpPr>
          <p:spPr>
            <a:xfrm>
              <a:off x="5741360" y="36159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9FEF42-1BDA-BA6C-9831-7235524B46AB}"/>
                </a:ext>
              </a:extLst>
            </p:cNvPr>
            <p:cNvSpPr txBox="1"/>
            <p:nvPr/>
          </p:nvSpPr>
          <p:spPr>
            <a:xfrm>
              <a:off x="5754612" y="4447878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-0.7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9BB984-E247-B0E8-B92E-50C61C0D0AC2}"/>
                </a:ext>
              </a:extLst>
            </p:cNvPr>
            <p:cNvSpPr txBox="1"/>
            <p:nvPr/>
          </p:nvSpPr>
          <p:spPr>
            <a:xfrm>
              <a:off x="5754612" y="5258864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B6510-CC5A-DBEB-0F42-4D8F2A6DA9EC}"/>
              </a:ext>
            </a:extLst>
          </p:cNvPr>
          <p:cNvGrpSpPr/>
          <p:nvPr/>
        </p:nvGrpSpPr>
        <p:grpSpPr>
          <a:xfrm>
            <a:off x="8426295" y="2810956"/>
            <a:ext cx="1073425" cy="1049177"/>
            <a:chOff x="8286299" y="3251354"/>
            <a:chExt cx="2169665" cy="2098354"/>
          </a:xfrm>
        </p:grpSpPr>
        <p:pic>
          <p:nvPicPr>
            <p:cNvPr id="29" name="Picture 2" descr="Tag Icon Png #256624 - Free Icons Library">
              <a:extLst>
                <a:ext uri="{FF2B5EF4-FFF2-40B4-BE49-F238E27FC236}">
                  <a16:creationId xmlns:a16="http://schemas.microsoft.com/office/drawing/2014/main" id="{F02D892E-EF4B-DA94-51F8-1504BC779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86299" y="3251354"/>
              <a:ext cx="2169665" cy="209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453105-E12B-FFC2-A91B-A31551CDB7B6}"/>
                </a:ext>
              </a:extLst>
            </p:cNvPr>
            <p:cNvSpPr txBox="1"/>
            <p:nvPr/>
          </p:nvSpPr>
          <p:spPr>
            <a:xfrm rot="2632944">
              <a:off x="8734096" y="4098464"/>
              <a:ext cx="1577152" cy="615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 the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609240-3C62-5A9F-6FAC-7D25D89FBBE4}"/>
              </a:ext>
            </a:extLst>
          </p:cNvPr>
          <p:cNvSpPr txBox="1"/>
          <p:nvPr/>
        </p:nvSpPr>
        <p:spPr>
          <a:xfrm>
            <a:off x="3254809" y="3246636"/>
            <a:ext cx="90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cat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F6A565-8310-83A3-605A-A06DC1067FC4}"/>
              </a:ext>
            </a:extLst>
          </p:cNvPr>
          <p:cNvGrpSpPr/>
          <p:nvPr/>
        </p:nvGrpSpPr>
        <p:grpSpPr>
          <a:xfrm>
            <a:off x="8567224" y="4066948"/>
            <a:ext cx="1073425" cy="1049177"/>
            <a:chOff x="8286299" y="3251354"/>
            <a:chExt cx="2169665" cy="2098354"/>
          </a:xfrm>
        </p:grpSpPr>
        <p:pic>
          <p:nvPicPr>
            <p:cNvPr id="12" name="Picture 2" descr="Tag Icon Png #256624 - Free Icons Library">
              <a:extLst>
                <a:ext uri="{FF2B5EF4-FFF2-40B4-BE49-F238E27FC236}">
                  <a16:creationId xmlns:a16="http://schemas.microsoft.com/office/drawing/2014/main" id="{1CE973FE-C8CC-BC3B-36C1-A23232A4E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86299" y="3251354"/>
              <a:ext cx="2169665" cy="209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7C0AE5-2710-F475-6BDA-C6E721F5D7D3}"/>
                </a:ext>
              </a:extLst>
            </p:cNvPr>
            <p:cNvSpPr txBox="1"/>
            <p:nvPr/>
          </p:nvSpPr>
          <p:spPr>
            <a:xfrm rot="2632944">
              <a:off x="8734096" y="4098464"/>
              <a:ext cx="1577152" cy="615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 sleeps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C6E93E-6EEC-E92D-B3AF-F35DE1ED5359}"/>
              </a:ext>
            </a:extLst>
          </p:cNvPr>
          <p:cNvSpPr txBox="1"/>
          <p:nvPr/>
        </p:nvSpPr>
        <p:spPr>
          <a:xfrm>
            <a:off x="3252209" y="4459725"/>
            <a:ext cx="90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198646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Explore Word2Vec Space</a:t>
            </a:r>
          </a:p>
        </p:txBody>
      </p:sp>
    </p:spTree>
    <p:extLst>
      <p:ext uri="{BB962C8B-B14F-4D97-AF65-F5344CB8AC3E}">
        <p14:creationId xmlns:p14="http://schemas.microsoft.com/office/powerpoint/2010/main" val="4168564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different word pairs and try to guess how close or distant they will be from each other. </a:t>
            </a:r>
          </a:p>
          <a:p>
            <a:r>
              <a:rPr lang="en-US" dirty="0"/>
              <a:t>Use the similarity measure from the word2vec module to compute the metric and discuss if this fits your expectations. If not, can you come up with a reason why this was not the case?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</a:p>
        </p:txBody>
      </p:sp>
    </p:spTree>
    <p:extLst>
      <p:ext uri="{BB962C8B-B14F-4D97-AF65-F5344CB8AC3E}">
        <p14:creationId xmlns:p14="http://schemas.microsoft.com/office/powerpoint/2010/main" val="322736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Train your own Word2Vec</a:t>
            </a:r>
          </a:p>
        </p:txBody>
      </p:sp>
    </p:spTree>
    <p:extLst>
      <p:ext uri="{BB962C8B-B14F-4D97-AF65-F5344CB8AC3E}">
        <p14:creationId xmlns:p14="http://schemas.microsoft.com/office/powerpoint/2010/main" val="3784923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03: Transformers &amp; BERT</a:t>
            </a:r>
          </a:p>
        </p:txBody>
      </p:sp>
    </p:spTree>
    <p:extLst>
      <p:ext uri="{BB962C8B-B14F-4D97-AF65-F5344CB8AC3E}">
        <p14:creationId xmlns:p14="http://schemas.microsoft.com/office/powerpoint/2010/main" val="2140928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Natural Language Processing (NLP)?</a:t>
            </a:r>
          </a:p>
        </p:txBody>
      </p:sp>
    </p:spTree>
    <p:extLst>
      <p:ext uri="{BB962C8B-B14F-4D97-AF65-F5344CB8AC3E}">
        <p14:creationId xmlns:p14="http://schemas.microsoft.com/office/powerpoint/2010/main" val="41851979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29657695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word is processed in isolation</a:t>
            </a:r>
          </a:p>
          <a:p>
            <a:r>
              <a:rPr lang="en-US" dirty="0"/>
              <a:t>Fixed Vocabulary Size (e.g. 10K words)</a:t>
            </a:r>
          </a:p>
          <a:p>
            <a:r>
              <a:rPr lang="en-US" dirty="0"/>
              <a:t>Fixed Vector per item in vocabulary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Limitations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139240-D49C-CF53-C25C-F0F9346444A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102090" y="4192731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B9B49BC-DDF9-B857-D11B-A9DFD46D42DB}"/>
              </a:ext>
            </a:extLst>
          </p:cNvPr>
          <p:cNvSpPr/>
          <p:nvPr/>
        </p:nvSpPr>
        <p:spPr>
          <a:xfrm>
            <a:off x="4306957" y="3742158"/>
            <a:ext cx="1616765" cy="9022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Word2Vec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904CF-6261-609D-C339-1DABC0ECF974}"/>
              </a:ext>
            </a:extLst>
          </p:cNvPr>
          <p:cNvSpPr txBox="1"/>
          <p:nvPr/>
        </p:nvSpPr>
        <p:spPr>
          <a:xfrm>
            <a:off x="7128589" y="4008065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[0.935, 0.2109, …. -0.539]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14788B-B9D6-498D-ED0A-C775B801BF67}"/>
              </a:ext>
            </a:extLst>
          </p:cNvPr>
          <p:cNvCxnSpPr>
            <a:cxnSpLocks/>
          </p:cNvCxnSpPr>
          <p:nvPr/>
        </p:nvCxnSpPr>
        <p:spPr>
          <a:xfrm>
            <a:off x="5923722" y="4192731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B76C9B-DC34-7133-17FD-59FF0FA04331}"/>
              </a:ext>
            </a:extLst>
          </p:cNvPr>
          <p:cNvSpPr txBox="1"/>
          <p:nvPr/>
        </p:nvSpPr>
        <p:spPr>
          <a:xfrm>
            <a:off x="2162409" y="400806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D39C01-5EDD-0C19-9661-C6431962A9A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102090" y="5190727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CAD4256-8CF5-EB40-A9EC-ADDED253873B}"/>
              </a:ext>
            </a:extLst>
          </p:cNvPr>
          <p:cNvSpPr/>
          <p:nvPr/>
        </p:nvSpPr>
        <p:spPr>
          <a:xfrm>
            <a:off x="4306957" y="4740154"/>
            <a:ext cx="1616765" cy="9022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Word2Vec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8D81D6-EA44-593B-A3F2-A1477E31547C}"/>
              </a:ext>
            </a:extLst>
          </p:cNvPr>
          <p:cNvSpPr txBox="1"/>
          <p:nvPr/>
        </p:nvSpPr>
        <p:spPr>
          <a:xfrm>
            <a:off x="7128589" y="5006061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[-0.943, 0.342, …. 0.737]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87B71C-5889-A2ED-5CF4-68F74F483F67}"/>
              </a:ext>
            </a:extLst>
          </p:cNvPr>
          <p:cNvCxnSpPr>
            <a:cxnSpLocks/>
          </p:cNvCxnSpPr>
          <p:nvPr/>
        </p:nvCxnSpPr>
        <p:spPr>
          <a:xfrm>
            <a:off x="5923722" y="5190727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0740B3A-BB74-C978-D794-A334EBF21CE6}"/>
              </a:ext>
            </a:extLst>
          </p:cNvPr>
          <p:cNvSpPr txBox="1"/>
          <p:nvPr/>
        </p:nvSpPr>
        <p:spPr>
          <a:xfrm>
            <a:off x="2051818" y="500606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watch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110817-9133-2DA4-6558-E9723ACAA0D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102090" y="6224858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0D3DBA-DF91-D919-1789-FA15100EC3A7}"/>
              </a:ext>
            </a:extLst>
          </p:cNvPr>
          <p:cNvSpPr/>
          <p:nvPr/>
        </p:nvSpPr>
        <p:spPr>
          <a:xfrm>
            <a:off x="4306957" y="5774285"/>
            <a:ext cx="1616765" cy="9022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Word2Vec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25A56-66D7-672D-DC23-3B04356958A1}"/>
              </a:ext>
            </a:extLst>
          </p:cNvPr>
          <p:cNvSpPr txBox="1"/>
          <p:nvPr/>
        </p:nvSpPr>
        <p:spPr>
          <a:xfrm>
            <a:off x="7187292" y="605742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17CA26-B5A3-E401-D5D6-5B596E09F404}"/>
              </a:ext>
            </a:extLst>
          </p:cNvPr>
          <p:cNvCxnSpPr>
            <a:cxnSpLocks/>
          </p:cNvCxnSpPr>
          <p:nvPr/>
        </p:nvCxnSpPr>
        <p:spPr>
          <a:xfrm>
            <a:off x="5923722" y="6224858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FAE6C2-356D-DC45-0B4E-AA09EAE3963D}"/>
              </a:ext>
            </a:extLst>
          </p:cNvPr>
          <p:cNvSpPr txBox="1"/>
          <p:nvPr/>
        </p:nvSpPr>
        <p:spPr>
          <a:xfrm>
            <a:off x="1852228" y="602375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pambazo</a:t>
            </a:r>
          </a:p>
        </p:txBody>
      </p:sp>
    </p:spTree>
    <p:extLst>
      <p:ext uri="{BB962C8B-B14F-4D97-AF65-F5344CB8AC3E}">
        <p14:creationId xmlns:p14="http://schemas.microsoft.com/office/powerpoint/2010/main" val="27288380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(at least 2) different words that can have more than one meaning depending on the context. </a:t>
            </a:r>
          </a:p>
          <a:p>
            <a:r>
              <a:rPr lang="en-US" dirty="0"/>
              <a:t>Come up with one simple sentence per specific meaning and explain what they mean in each context. </a:t>
            </a:r>
          </a:p>
          <a:p>
            <a:r>
              <a:rPr lang="en-US" dirty="0"/>
              <a:t>Discuss: How do you know what of the possible meanings does the word have when you use it?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</p:spTree>
    <p:extLst>
      <p:ext uri="{BB962C8B-B14F-4D97-AF65-F5344CB8AC3E}">
        <p14:creationId xmlns:p14="http://schemas.microsoft.com/office/powerpoint/2010/main" val="37389986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56DC7-ACF8-7C1E-62AF-B42215AA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F1240E-2353-D0D1-B377-7DA62CE52101}"/>
              </a:ext>
            </a:extLst>
          </p:cNvPr>
          <p:cNvSpPr/>
          <p:nvPr/>
        </p:nvSpPr>
        <p:spPr>
          <a:xfrm>
            <a:off x="4088047" y="4297227"/>
            <a:ext cx="4459104" cy="50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9FA63F-78AA-3496-1BDD-CF656E05643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6289455" y="5932109"/>
            <a:ext cx="18" cy="259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FDDAA1-0567-6E4D-1FB0-0EFFCC6607DA}"/>
              </a:ext>
            </a:extLst>
          </p:cNvPr>
          <p:cNvCxnSpPr>
            <a:cxnSpLocks/>
          </p:cNvCxnSpPr>
          <p:nvPr/>
        </p:nvCxnSpPr>
        <p:spPr>
          <a:xfrm flipV="1">
            <a:off x="4356792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E9531-EB7E-E438-1DCD-907756FEF03C}"/>
              </a:ext>
            </a:extLst>
          </p:cNvPr>
          <p:cNvCxnSpPr>
            <a:cxnSpLocks/>
          </p:cNvCxnSpPr>
          <p:nvPr/>
        </p:nvCxnSpPr>
        <p:spPr>
          <a:xfrm flipV="1">
            <a:off x="5694616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99FC2F-1B23-23CC-306E-1F56E5C3D07B}"/>
              </a:ext>
            </a:extLst>
          </p:cNvPr>
          <p:cNvCxnSpPr>
            <a:cxnSpLocks/>
          </p:cNvCxnSpPr>
          <p:nvPr/>
        </p:nvCxnSpPr>
        <p:spPr>
          <a:xfrm flipV="1">
            <a:off x="6932804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59737-01DF-D12E-0A6C-CA726030A201}"/>
              </a:ext>
            </a:extLst>
          </p:cNvPr>
          <p:cNvCxnSpPr>
            <a:cxnSpLocks/>
            <a:stCxn id="4" idx="0"/>
            <a:endCxn id="20" idx="2"/>
          </p:cNvCxnSpPr>
          <p:nvPr/>
        </p:nvCxnSpPr>
        <p:spPr>
          <a:xfrm flipH="1" flipV="1">
            <a:off x="6317590" y="3983620"/>
            <a:ext cx="9" cy="3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A77AE90-DDBB-CDD0-63C6-EA17109E0858}"/>
              </a:ext>
            </a:extLst>
          </p:cNvPr>
          <p:cNvSpPr/>
          <p:nvPr/>
        </p:nvSpPr>
        <p:spPr>
          <a:xfrm>
            <a:off x="4088038" y="2692681"/>
            <a:ext cx="4459105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3078F7-39A5-29A0-4887-BC753CC349B6}"/>
              </a:ext>
            </a:extLst>
          </p:cNvPr>
          <p:cNvSpPr/>
          <p:nvPr/>
        </p:nvSpPr>
        <p:spPr>
          <a:xfrm>
            <a:off x="4059921" y="5431803"/>
            <a:ext cx="4459104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 EMBEDDER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978DDD-7379-01B1-55A1-32E8EB12A9D4}"/>
              </a:ext>
            </a:extLst>
          </p:cNvPr>
          <p:cNvCxnSpPr>
            <a:cxnSpLocks/>
          </p:cNvCxnSpPr>
          <p:nvPr/>
        </p:nvCxnSpPr>
        <p:spPr>
          <a:xfrm flipV="1">
            <a:off x="5071643" y="5137284"/>
            <a:ext cx="0" cy="29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239DA6-69A9-A939-6DDE-F5942A2C173F}"/>
              </a:ext>
            </a:extLst>
          </p:cNvPr>
          <p:cNvCxnSpPr>
            <a:cxnSpLocks/>
            <a:stCxn id="14" idx="0"/>
            <a:endCxn id="27" idx="2"/>
          </p:cNvCxnSpPr>
          <p:nvPr/>
        </p:nvCxnSpPr>
        <p:spPr>
          <a:xfrm flipH="1" flipV="1">
            <a:off x="6282712" y="5137284"/>
            <a:ext cx="6761" cy="29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64B38B-FDF6-9452-C9DE-29AB802F4F74}"/>
              </a:ext>
            </a:extLst>
          </p:cNvPr>
          <p:cNvCxnSpPr>
            <a:cxnSpLocks/>
          </p:cNvCxnSpPr>
          <p:nvPr/>
        </p:nvCxnSpPr>
        <p:spPr>
          <a:xfrm flipV="1">
            <a:off x="7624837" y="5146490"/>
            <a:ext cx="0" cy="287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9F8705-0ECA-3685-7F1B-844AA43DBECF}"/>
              </a:ext>
            </a:extLst>
          </p:cNvPr>
          <p:cNvSpPr txBox="1"/>
          <p:nvPr/>
        </p:nvSpPr>
        <p:spPr>
          <a:xfrm>
            <a:off x="2546386" y="1741603"/>
            <a:ext cx="79337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Maria          </a:t>
            </a:r>
            <a:r>
              <a:rPr lang="en-US" sz="2400" i="1" dirty="0" err="1"/>
              <a:t>houdt</a:t>
            </a:r>
            <a:r>
              <a:rPr lang="en-US" sz="2400" i="1" dirty="0"/>
              <a:t>          van          Groningen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DE127-517C-713E-3F53-B74D935DFDEC}"/>
              </a:ext>
            </a:extLst>
          </p:cNvPr>
          <p:cNvSpPr txBox="1"/>
          <p:nvPr/>
        </p:nvSpPr>
        <p:spPr>
          <a:xfrm>
            <a:off x="4592019" y="6191203"/>
            <a:ext cx="34511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“Maria  loves  Groningen”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0571C0-423B-900F-A966-944D1155E360}"/>
              </a:ext>
            </a:extLst>
          </p:cNvPr>
          <p:cNvSpPr/>
          <p:nvPr/>
        </p:nvSpPr>
        <p:spPr>
          <a:xfrm>
            <a:off x="5175072" y="3483314"/>
            <a:ext cx="2285035" cy="50030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ATTENTION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98E6EF-FCAC-25D4-7480-0686A3ED9D20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5071643" y="3983620"/>
            <a:ext cx="1245947" cy="3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4F0789-3C57-4E51-3295-80B67FFAB984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6317590" y="3983620"/>
            <a:ext cx="1279846" cy="29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07EAEF-D3E3-7FCF-3E9F-9007FCA0DA8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771091" y="3216267"/>
            <a:ext cx="1546499" cy="267047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9D182A-4150-32DE-8DD2-AA941C871E76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914884" y="3199155"/>
            <a:ext cx="402706" cy="284159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26DEAD-7A21-0185-FA35-959BDA03A2AD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317590" y="3203381"/>
            <a:ext cx="646462" cy="279933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8818CC-143E-7C42-6BD1-9D04BB618800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317590" y="3210099"/>
            <a:ext cx="1882329" cy="273215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A52935-0CFD-38D7-BFC4-BEB54784285D}"/>
              </a:ext>
            </a:extLst>
          </p:cNvPr>
          <p:cNvCxnSpPr>
            <a:cxnSpLocks/>
          </p:cNvCxnSpPr>
          <p:nvPr/>
        </p:nvCxnSpPr>
        <p:spPr>
          <a:xfrm flipV="1">
            <a:off x="8375002" y="2243522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D552FA8-6BC8-76BD-72B1-284A6CA7BF09}"/>
              </a:ext>
            </a:extLst>
          </p:cNvPr>
          <p:cNvSpPr/>
          <p:nvPr/>
        </p:nvSpPr>
        <p:spPr>
          <a:xfrm>
            <a:off x="3335321" y="2495861"/>
            <a:ext cx="5894782" cy="2641423"/>
          </a:xfrm>
          <a:prstGeom prst="roundRect">
            <a:avLst>
              <a:gd name="adj" fmla="val 9500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2F3B54-048E-84E8-5007-93822FF2FBB5}"/>
              </a:ext>
            </a:extLst>
          </p:cNvPr>
          <p:cNvSpPr txBox="1"/>
          <p:nvPr/>
        </p:nvSpPr>
        <p:spPr>
          <a:xfrm rot="16200000">
            <a:off x="2701773" y="3581425"/>
            <a:ext cx="1846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1203304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56DC7-ACF8-7C1E-62AF-B42215AA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F1240E-2353-D0D1-B377-7DA62CE52101}"/>
              </a:ext>
            </a:extLst>
          </p:cNvPr>
          <p:cNvSpPr/>
          <p:nvPr/>
        </p:nvSpPr>
        <p:spPr>
          <a:xfrm>
            <a:off x="4088047" y="4297227"/>
            <a:ext cx="4459104" cy="50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9FA63F-78AA-3496-1BDD-CF656E05643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6289455" y="5932109"/>
            <a:ext cx="18" cy="259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FDDAA1-0567-6E4D-1FB0-0EFFCC6607DA}"/>
              </a:ext>
            </a:extLst>
          </p:cNvPr>
          <p:cNvCxnSpPr>
            <a:cxnSpLocks/>
          </p:cNvCxnSpPr>
          <p:nvPr/>
        </p:nvCxnSpPr>
        <p:spPr>
          <a:xfrm flipV="1">
            <a:off x="4356792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E9531-EB7E-E438-1DCD-907756FEF03C}"/>
              </a:ext>
            </a:extLst>
          </p:cNvPr>
          <p:cNvCxnSpPr>
            <a:cxnSpLocks/>
          </p:cNvCxnSpPr>
          <p:nvPr/>
        </p:nvCxnSpPr>
        <p:spPr>
          <a:xfrm flipV="1">
            <a:off x="5694616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99FC2F-1B23-23CC-306E-1F56E5C3D07B}"/>
              </a:ext>
            </a:extLst>
          </p:cNvPr>
          <p:cNvCxnSpPr>
            <a:cxnSpLocks/>
          </p:cNvCxnSpPr>
          <p:nvPr/>
        </p:nvCxnSpPr>
        <p:spPr>
          <a:xfrm flipV="1">
            <a:off x="6932804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59737-01DF-D12E-0A6C-CA726030A201}"/>
              </a:ext>
            </a:extLst>
          </p:cNvPr>
          <p:cNvCxnSpPr>
            <a:cxnSpLocks/>
            <a:stCxn id="4" idx="0"/>
            <a:endCxn id="20" idx="2"/>
          </p:cNvCxnSpPr>
          <p:nvPr/>
        </p:nvCxnSpPr>
        <p:spPr>
          <a:xfrm flipH="1" flipV="1">
            <a:off x="6317590" y="3983620"/>
            <a:ext cx="9" cy="3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A77AE90-DDBB-CDD0-63C6-EA17109E0858}"/>
              </a:ext>
            </a:extLst>
          </p:cNvPr>
          <p:cNvSpPr/>
          <p:nvPr/>
        </p:nvSpPr>
        <p:spPr>
          <a:xfrm>
            <a:off x="4088038" y="2692681"/>
            <a:ext cx="4459105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3078F7-39A5-29A0-4887-BC753CC349B6}"/>
              </a:ext>
            </a:extLst>
          </p:cNvPr>
          <p:cNvSpPr/>
          <p:nvPr/>
        </p:nvSpPr>
        <p:spPr>
          <a:xfrm>
            <a:off x="4059921" y="5431803"/>
            <a:ext cx="4459104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 EMBEDDER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978DDD-7379-01B1-55A1-32E8EB12A9D4}"/>
              </a:ext>
            </a:extLst>
          </p:cNvPr>
          <p:cNvCxnSpPr>
            <a:cxnSpLocks/>
          </p:cNvCxnSpPr>
          <p:nvPr/>
        </p:nvCxnSpPr>
        <p:spPr>
          <a:xfrm flipV="1">
            <a:off x="5071643" y="5137284"/>
            <a:ext cx="0" cy="334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239DA6-69A9-A939-6DDE-F5942A2C173F}"/>
              </a:ext>
            </a:extLst>
          </p:cNvPr>
          <p:cNvCxnSpPr>
            <a:cxnSpLocks/>
            <a:stCxn id="14" idx="0"/>
            <a:endCxn id="27" idx="2"/>
          </p:cNvCxnSpPr>
          <p:nvPr/>
        </p:nvCxnSpPr>
        <p:spPr>
          <a:xfrm flipH="1" flipV="1">
            <a:off x="6273274" y="5137284"/>
            <a:ext cx="16199" cy="29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64B38B-FDF6-9452-C9DE-29AB802F4F74}"/>
              </a:ext>
            </a:extLst>
          </p:cNvPr>
          <p:cNvCxnSpPr>
            <a:cxnSpLocks/>
          </p:cNvCxnSpPr>
          <p:nvPr/>
        </p:nvCxnSpPr>
        <p:spPr>
          <a:xfrm flipV="1">
            <a:off x="7624837" y="5146490"/>
            <a:ext cx="0" cy="287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9F8705-0ECA-3685-7F1B-844AA43DBECF}"/>
              </a:ext>
            </a:extLst>
          </p:cNvPr>
          <p:cNvSpPr txBox="1"/>
          <p:nvPr/>
        </p:nvSpPr>
        <p:spPr>
          <a:xfrm>
            <a:off x="2546386" y="1741603"/>
            <a:ext cx="79337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Maria          </a:t>
            </a:r>
            <a:r>
              <a:rPr lang="en-US" sz="2400" i="1" dirty="0" err="1"/>
              <a:t>houdt</a:t>
            </a:r>
            <a:r>
              <a:rPr lang="en-US" sz="2400" i="1" dirty="0"/>
              <a:t>          van          Groningen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DE127-517C-713E-3F53-B74D935DFDEC}"/>
              </a:ext>
            </a:extLst>
          </p:cNvPr>
          <p:cNvSpPr txBox="1"/>
          <p:nvPr/>
        </p:nvSpPr>
        <p:spPr>
          <a:xfrm>
            <a:off x="4592019" y="6191203"/>
            <a:ext cx="34511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“Maria  loves  Groningen”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0571C0-423B-900F-A966-944D1155E360}"/>
              </a:ext>
            </a:extLst>
          </p:cNvPr>
          <p:cNvSpPr/>
          <p:nvPr/>
        </p:nvSpPr>
        <p:spPr>
          <a:xfrm>
            <a:off x="5175072" y="3483314"/>
            <a:ext cx="2285035" cy="50030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ATTENTIONs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98E6EF-FCAC-25D4-7480-0686A3ED9D20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5071643" y="3983620"/>
            <a:ext cx="1245947" cy="3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4F0789-3C57-4E51-3295-80B67FFAB984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6317590" y="3983620"/>
            <a:ext cx="1279846" cy="29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07EAEF-D3E3-7FCF-3E9F-9007FCA0DA8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771091" y="3216267"/>
            <a:ext cx="1546499" cy="267047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9D182A-4150-32DE-8DD2-AA941C871E76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914884" y="3199155"/>
            <a:ext cx="402706" cy="284159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26DEAD-7A21-0185-FA35-959BDA03A2AD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317590" y="3203381"/>
            <a:ext cx="646462" cy="279933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8818CC-143E-7C42-6BD1-9D04BB618800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317590" y="3210099"/>
            <a:ext cx="1882329" cy="273215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A52935-0CFD-38D7-BFC4-BEB54784285D}"/>
              </a:ext>
            </a:extLst>
          </p:cNvPr>
          <p:cNvCxnSpPr>
            <a:cxnSpLocks/>
          </p:cNvCxnSpPr>
          <p:nvPr/>
        </p:nvCxnSpPr>
        <p:spPr>
          <a:xfrm flipV="1">
            <a:off x="8375002" y="2243522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D552FA8-6BC8-76BD-72B1-284A6CA7BF09}"/>
              </a:ext>
            </a:extLst>
          </p:cNvPr>
          <p:cNvSpPr/>
          <p:nvPr/>
        </p:nvSpPr>
        <p:spPr>
          <a:xfrm>
            <a:off x="3335320" y="2495861"/>
            <a:ext cx="5875907" cy="2641423"/>
          </a:xfrm>
          <a:prstGeom prst="roundRect">
            <a:avLst>
              <a:gd name="adj" fmla="val 9500"/>
            </a:avLst>
          </a:prstGeom>
          <a:solidFill>
            <a:schemeClr val="accent1">
              <a:lumMod val="60000"/>
              <a:lumOff val="40000"/>
              <a:alpha val="27966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2F3B54-048E-84E8-5007-93822FF2FBB5}"/>
              </a:ext>
            </a:extLst>
          </p:cNvPr>
          <p:cNvSpPr txBox="1"/>
          <p:nvPr/>
        </p:nvSpPr>
        <p:spPr>
          <a:xfrm rot="16200000">
            <a:off x="2701773" y="3581425"/>
            <a:ext cx="1846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33933950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ontent Placeholder 1">
            <a:extLst>
              <a:ext uri="{FF2B5EF4-FFF2-40B4-BE49-F238E27FC236}">
                <a16:creationId xmlns:a16="http://schemas.microsoft.com/office/drawing/2014/main" id="{6A07FAE2-D1A8-F666-AECA-789E06B11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 encoder is trained to compress any sequence of tokens into a </a:t>
            </a:r>
            <a:r>
              <a:rPr lang="en-US" b="1" dirty="0"/>
              <a:t>fixed-size vector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EB70E-76FC-E259-8D09-F7559605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95692F-F1AE-3DE5-A6FB-C4A287278BE4}"/>
              </a:ext>
            </a:extLst>
          </p:cNvPr>
          <p:cNvSpPr txBox="1"/>
          <p:nvPr/>
        </p:nvSpPr>
        <p:spPr>
          <a:xfrm>
            <a:off x="4300582" y="6169282"/>
            <a:ext cx="34511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“Maria  loves  Groningen”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054FA1B-692D-AF79-0F98-8C4CA3B00469}"/>
              </a:ext>
            </a:extLst>
          </p:cNvPr>
          <p:cNvSpPr/>
          <p:nvPr/>
        </p:nvSpPr>
        <p:spPr>
          <a:xfrm>
            <a:off x="2314983" y="4246853"/>
            <a:ext cx="7672868" cy="927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4726BB6-DA10-B4B7-E8F3-2065F139DC3A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6151417" y="3872752"/>
            <a:ext cx="0" cy="374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8906BCB-4C61-0BB3-3AC4-2155EB3CA0EB}"/>
              </a:ext>
            </a:extLst>
          </p:cNvPr>
          <p:cNvGrpSpPr/>
          <p:nvPr/>
        </p:nvGrpSpPr>
        <p:grpSpPr>
          <a:xfrm>
            <a:off x="4925720" y="2838551"/>
            <a:ext cx="2505182" cy="336212"/>
            <a:chOff x="3234648" y="4046213"/>
            <a:chExt cx="2505182" cy="33621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F6AB14ED-721E-E093-8B0D-42C0A5CEC2D6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8D71856-6969-16F4-7179-656F34414670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818AF01-077E-BBF9-D30D-BF242462D978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6B1200E-675C-7D54-9C4F-2D2DA227BB80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A9DF105-E25B-0845-B5A3-62CA66BEEF02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E12E8A8-7B0D-BF3B-0DEE-5A4F910A77E4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C4E263E-5D6D-C8E5-75D0-93FFA1601740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ED84541-200F-2D68-B0B5-886EA59E3FCC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908E1DD-B226-7D10-037C-3744DB5E5B47}"/>
              </a:ext>
            </a:extLst>
          </p:cNvPr>
          <p:cNvSpPr txBox="1"/>
          <p:nvPr/>
        </p:nvSpPr>
        <p:spPr>
          <a:xfrm>
            <a:off x="7539173" y="2820226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Sentence Embedding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C8D1A41-E337-5A7A-E425-24FEF81627DB}"/>
              </a:ext>
            </a:extLst>
          </p:cNvPr>
          <p:cNvSpPr/>
          <p:nvPr/>
        </p:nvSpPr>
        <p:spPr>
          <a:xfrm>
            <a:off x="2314983" y="5185578"/>
            <a:ext cx="7672868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 EMBEDDER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65532F3-D4FE-24E7-6234-F4E5A56FB9A8}"/>
              </a:ext>
            </a:extLst>
          </p:cNvPr>
          <p:cNvSpPr/>
          <p:nvPr/>
        </p:nvSpPr>
        <p:spPr>
          <a:xfrm>
            <a:off x="3413889" y="4627607"/>
            <a:ext cx="1117637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Maria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1C7B584-7716-FC2A-1B8B-2AC17FE02DD0}"/>
              </a:ext>
            </a:extLst>
          </p:cNvPr>
          <p:cNvSpPr/>
          <p:nvPr/>
        </p:nvSpPr>
        <p:spPr>
          <a:xfrm>
            <a:off x="5568904" y="4627607"/>
            <a:ext cx="1117637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loves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B1501FD-DB6C-88A8-C11C-41617EF0635D}"/>
              </a:ext>
            </a:extLst>
          </p:cNvPr>
          <p:cNvSpPr/>
          <p:nvPr/>
        </p:nvSpPr>
        <p:spPr>
          <a:xfrm>
            <a:off x="7687458" y="4627607"/>
            <a:ext cx="1373415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Groningen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6CE13BA-FDBF-FCA4-3B6D-A3F57AE73AC5}"/>
              </a:ext>
            </a:extLst>
          </p:cNvPr>
          <p:cNvCxnSpPr>
            <a:cxnSpLocks/>
          </p:cNvCxnSpPr>
          <p:nvPr/>
        </p:nvCxnSpPr>
        <p:spPr>
          <a:xfrm flipV="1">
            <a:off x="3990109" y="3872752"/>
            <a:ext cx="0" cy="374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78CB9E-786D-1DBF-1879-4142C287FE3D}"/>
              </a:ext>
            </a:extLst>
          </p:cNvPr>
          <p:cNvCxnSpPr>
            <a:cxnSpLocks/>
          </p:cNvCxnSpPr>
          <p:nvPr/>
        </p:nvCxnSpPr>
        <p:spPr>
          <a:xfrm flipV="1">
            <a:off x="8478982" y="3872752"/>
            <a:ext cx="0" cy="362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F25EDC6-579E-D04B-BD2C-026EA4A6B758}"/>
              </a:ext>
            </a:extLst>
          </p:cNvPr>
          <p:cNvCxnSpPr>
            <a:cxnSpLocks/>
          </p:cNvCxnSpPr>
          <p:nvPr/>
        </p:nvCxnSpPr>
        <p:spPr>
          <a:xfrm flipV="1">
            <a:off x="6133422" y="5685884"/>
            <a:ext cx="4562" cy="5270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1166AD7-8D53-886B-B2E7-34087FB2C33B}"/>
              </a:ext>
            </a:extLst>
          </p:cNvPr>
          <p:cNvGrpSpPr/>
          <p:nvPr/>
        </p:nvGrpSpPr>
        <p:grpSpPr>
          <a:xfrm>
            <a:off x="3491647" y="3681408"/>
            <a:ext cx="996923" cy="129299"/>
            <a:chOff x="3234648" y="4046213"/>
            <a:chExt cx="2505182" cy="336212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4CAD721-9730-1BFB-BB25-725FB3460546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8A5A994-AA73-A8D8-81BD-A658DC6012D1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5B7A9E2-B517-EE7C-8906-BDBAD92ACCEB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3BF3C56-87BF-F87C-7059-06AC5C893F4B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7505EEE-56E3-CE26-CC99-C52C52AE3B96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FF2EF07-07D1-AE77-3015-B542CB78F940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351C1D8-CB85-0E1D-8A0C-887682D6F2B1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E9E12D9-8694-D353-0B71-B35757A9B581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0DBFCFA-4180-D825-550F-C70053E89ABE}"/>
              </a:ext>
            </a:extLst>
          </p:cNvPr>
          <p:cNvGrpSpPr/>
          <p:nvPr/>
        </p:nvGrpSpPr>
        <p:grpSpPr>
          <a:xfrm>
            <a:off x="5689618" y="3683237"/>
            <a:ext cx="996923" cy="129299"/>
            <a:chOff x="3234648" y="4046213"/>
            <a:chExt cx="2505182" cy="336212"/>
          </a:xfrm>
        </p:grpSpPr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200E69FA-1EB6-8866-3F2F-71BE3632780F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E9D83FA-3497-73A3-D9F5-95783EB74514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71AFDFA-8968-2BBA-EA6C-897939C1F387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293581F-9B6B-64CF-3984-1659FC73DD54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9BE01E4-7E0E-1020-F6D9-DAB958027022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114C4DF-709E-F395-A4A0-418E35371B94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9FE16E0-1551-2213-71E9-17A3F761919B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33AE9-06AA-EB49-1CD6-98538464F80F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4B7AECF-99F5-3F06-EFDA-B89829A455C9}"/>
              </a:ext>
            </a:extLst>
          </p:cNvPr>
          <p:cNvGrpSpPr/>
          <p:nvPr/>
        </p:nvGrpSpPr>
        <p:grpSpPr>
          <a:xfrm>
            <a:off x="8011722" y="3672956"/>
            <a:ext cx="996923" cy="129299"/>
            <a:chOff x="3234648" y="4046213"/>
            <a:chExt cx="2505182" cy="336212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BD8C077E-D85D-6B09-01BF-803D45756FA0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01124FD4-E092-9C61-9BD5-167C8FC827EC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CACD04C6-2E90-5785-5545-7ABD70B12082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095C6E5E-40D3-2718-1B4D-5900BF508123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482CCDC-113A-4F10-959E-49C5CC8207EF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94546D9-ED26-F95D-CD24-8C6D6D836727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6EF7DCB-F715-61F2-DD8B-7D816D96EE66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2B4EFB3-B4E8-21E1-806B-067C7326ABC8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9EB4D12-63F6-DD9B-3D9C-CAD446083BD8}"/>
              </a:ext>
            </a:extLst>
          </p:cNvPr>
          <p:cNvSpPr txBox="1"/>
          <p:nvPr/>
        </p:nvSpPr>
        <p:spPr>
          <a:xfrm>
            <a:off x="9192545" y="3533539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Token Embeddings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866B2AD-D991-04A8-F7FC-226FA0F2D183}"/>
              </a:ext>
            </a:extLst>
          </p:cNvPr>
          <p:cNvCxnSpPr>
            <a:cxnSpLocks/>
            <a:endCxn id="55" idx="2"/>
          </p:cNvCxnSpPr>
          <p:nvPr/>
        </p:nvCxnSpPr>
        <p:spPr>
          <a:xfrm flipH="1" flipV="1">
            <a:off x="6178311" y="3174763"/>
            <a:ext cx="2327565" cy="498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87A4ADB-F6D7-1506-8CFF-5AB22C846514}"/>
              </a:ext>
            </a:extLst>
          </p:cNvPr>
          <p:cNvCxnSpPr>
            <a:cxnSpLocks/>
            <a:stCxn id="121" idx="0"/>
            <a:endCxn id="55" idx="2"/>
          </p:cNvCxnSpPr>
          <p:nvPr/>
        </p:nvCxnSpPr>
        <p:spPr>
          <a:xfrm flipH="1" flipV="1">
            <a:off x="6178311" y="3174763"/>
            <a:ext cx="9769" cy="5084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F26D628-E05B-B7B1-C142-BBB28EA4AC74}"/>
              </a:ext>
            </a:extLst>
          </p:cNvPr>
          <p:cNvCxnSpPr>
            <a:cxnSpLocks/>
            <a:stCxn id="112" idx="0"/>
            <a:endCxn id="55" idx="2"/>
          </p:cNvCxnSpPr>
          <p:nvPr/>
        </p:nvCxnSpPr>
        <p:spPr>
          <a:xfrm flipV="1">
            <a:off x="3990109" y="3174763"/>
            <a:ext cx="2188202" cy="5066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3726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17EAA-06F6-0F5F-6F12-F084E0DA1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decoder is the </a:t>
            </a:r>
            <a:r>
              <a:rPr lang="en-US" b="1" dirty="0"/>
              <a:t>generative model. </a:t>
            </a:r>
            <a:r>
              <a:rPr lang="en-US" dirty="0"/>
              <a:t>Emits one token at a time, conditioned on the compressed input + previous emitted tokens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EB70E-76FC-E259-8D09-F7559605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BC143E-72E1-1AEE-5107-CA9910822859}"/>
              </a:ext>
            </a:extLst>
          </p:cNvPr>
          <p:cNvGrpSpPr/>
          <p:nvPr/>
        </p:nvGrpSpPr>
        <p:grpSpPr>
          <a:xfrm>
            <a:off x="4897129" y="5154148"/>
            <a:ext cx="2505182" cy="336212"/>
            <a:chOff x="3234648" y="4046213"/>
            <a:chExt cx="2505182" cy="33621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1A7A912-2DAB-0A98-DEAB-7C101A240D88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996A041-9F9B-9434-7C8B-65FC1345374F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2D362B-4439-A685-ACA1-D26D51049415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E8D351D-723A-E940-37E8-5FCCF3CED7EE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079801B-EDAE-5FA8-D78A-2C088B49841F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8DDF8E-208F-21A5-38DB-F2D939E8362B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B4A61C0-1C53-4B5C-F53B-B222A85CC635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A020A17-199E-E87B-536A-79190F7CDE44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080A8A0-DC9B-65FE-03CD-86B9CD85AB89}"/>
              </a:ext>
            </a:extLst>
          </p:cNvPr>
          <p:cNvSpPr/>
          <p:nvPr/>
        </p:nvSpPr>
        <p:spPr>
          <a:xfrm>
            <a:off x="2314983" y="3953119"/>
            <a:ext cx="7672868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DC810C-D40A-F119-7F86-2EE21F0992AD}"/>
              </a:ext>
            </a:extLst>
          </p:cNvPr>
          <p:cNvSpPr txBox="1"/>
          <p:nvPr/>
        </p:nvSpPr>
        <p:spPr>
          <a:xfrm>
            <a:off x="2261365" y="3070245"/>
            <a:ext cx="79337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Maria          </a:t>
            </a:r>
            <a:r>
              <a:rPr lang="en-US" sz="2400" i="1" dirty="0" err="1"/>
              <a:t>houdt</a:t>
            </a:r>
            <a:r>
              <a:rPr lang="en-US" sz="2400" i="1" dirty="0"/>
              <a:t>          van          Groningen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ABB950-7A8F-C76F-2824-A7D1A642BF91}"/>
              </a:ext>
            </a:extLst>
          </p:cNvPr>
          <p:cNvCxnSpPr>
            <a:cxnSpLocks/>
          </p:cNvCxnSpPr>
          <p:nvPr/>
        </p:nvCxnSpPr>
        <p:spPr>
          <a:xfrm flipV="1">
            <a:off x="4115198" y="350396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248701-07E4-A126-9E0E-13189CE99D45}"/>
              </a:ext>
            </a:extLst>
          </p:cNvPr>
          <p:cNvCxnSpPr>
            <a:cxnSpLocks/>
          </p:cNvCxnSpPr>
          <p:nvPr/>
        </p:nvCxnSpPr>
        <p:spPr>
          <a:xfrm flipV="1">
            <a:off x="5443255" y="350396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BAC055-A8AD-C6B0-744E-992C07FE64DD}"/>
              </a:ext>
            </a:extLst>
          </p:cNvPr>
          <p:cNvCxnSpPr>
            <a:cxnSpLocks/>
          </p:cNvCxnSpPr>
          <p:nvPr/>
        </p:nvCxnSpPr>
        <p:spPr>
          <a:xfrm flipV="1">
            <a:off x="6578310" y="350396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2AFECB-2CF4-8B77-8278-C99C587E658A}"/>
              </a:ext>
            </a:extLst>
          </p:cNvPr>
          <p:cNvCxnSpPr>
            <a:cxnSpLocks/>
          </p:cNvCxnSpPr>
          <p:nvPr/>
        </p:nvCxnSpPr>
        <p:spPr>
          <a:xfrm flipV="1">
            <a:off x="8131998" y="353191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DC81EC-F73A-3A81-E45A-25526ACF1EC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6149720" y="4453425"/>
            <a:ext cx="1697" cy="6802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5E782BA-5C04-25EE-67AB-FA6A1FC297CB}"/>
              </a:ext>
            </a:extLst>
          </p:cNvPr>
          <p:cNvSpPr txBox="1"/>
          <p:nvPr/>
        </p:nvSpPr>
        <p:spPr>
          <a:xfrm>
            <a:off x="6123487" y="4630222"/>
            <a:ext cx="416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Sentence Embedding </a:t>
            </a:r>
            <a:r>
              <a:rPr lang="en-US" b="1" dirty="0"/>
              <a:t>OR</a:t>
            </a:r>
            <a:r>
              <a:rPr lang="en-US" i="1" dirty="0"/>
              <a:t> Attention Vector</a:t>
            </a:r>
          </a:p>
        </p:txBody>
      </p:sp>
    </p:spTree>
    <p:extLst>
      <p:ext uri="{BB962C8B-B14F-4D97-AF65-F5344CB8AC3E}">
        <p14:creationId xmlns:p14="http://schemas.microsoft.com/office/powerpoint/2010/main" val="3232977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17EAA-06F6-0F5F-6F12-F084E0DA1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7638" cy="4351338"/>
          </a:xfrm>
        </p:spPr>
        <p:txBody>
          <a:bodyPr/>
          <a:lstStyle/>
          <a:p>
            <a:r>
              <a:rPr lang="en-US" dirty="0"/>
              <a:t>With attention, the decoder has the opportunity to </a:t>
            </a:r>
            <a:r>
              <a:rPr lang="en-US" i="1" dirty="0"/>
              <a:t>double check into </a:t>
            </a:r>
            <a:r>
              <a:rPr lang="en-US" dirty="0"/>
              <a:t>the source each time it emits the next token</a:t>
            </a:r>
          </a:p>
          <a:p>
            <a:r>
              <a:rPr lang="en-US" dirty="0"/>
              <a:t>Attention learns relevance of components across source and target sequences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EB70E-76FC-E259-8D09-F7559605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Mechanism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39A742-801A-0E66-66A1-DB5188F3B9C3}"/>
              </a:ext>
            </a:extLst>
          </p:cNvPr>
          <p:cNvSpPr/>
          <p:nvPr/>
        </p:nvSpPr>
        <p:spPr>
          <a:xfrm>
            <a:off x="6096009" y="4384364"/>
            <a:ext cx="4459104" cy="50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A1F01C-B1FD-F86C-C8AA-CD78070FA764}"/>
              </a:ext>
            </a:extLst>
          </p:cNvPr>
          <p:cNvCxnSpPr>
            <a:cxnSpLocks/>
          </p:cNvCxnSpPr>
          <p:nvPr/>
        </p:nvCxnSpPr>
        <p:spPr>
          <a:xfrm flipV="1">
            <a:off x="8325553" y="5829181"/>
            <a:ext cx="0" cy="449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7AC084-68EB-15C5-E48B-BEF6017328D4}"/>
              </a:ext>
            </a:extLst>
          </p:cNvPr>
          <p:cNvCxnSpPr>
            <a:cxnSpLocks/>
          </p:cNvCxnSpPr>
          <p:nvPr/>
        </p:nvCxnSpPr>
        <p:spPr>
          <a:xfrm flipV="1">
            <a:off x="9836652" y="1702879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C3639C-E06B-AEE2-BBDD-CD48D3216E8A}"/>
              </a:ext>
            </a:extLst>
          </p:cNvPr>
          <p:cNvCxnSpPr>
            <a:cxnSpLocks/>
            <a:stCxn id="4" idx="0"/>
            <a:endCxn id="19" idx="2"/>
          </p:cNvCxnSpPr>
          <p:nvPr/>
        </p:nvCxnSpPr>
        <p:spPr>
          <a:xfrm flipV="1">
            <a:off x="8325561" y="4070757"/>
            <a:ext cx="39258" cy="313607"/>
          </a:xfrm>
          <a:prstGeom prst="straightConnector1">
            <a:avLst/>
          </a:prstGeom>
          <a:ln w="254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A7F8975-F6FD-F3AD-5FAB-5863F0AC4524}"/>
              </a:ext>
            </a:extLst>
          </p:cNvPr>
          <p:cNvSpPr/>
          <p:nvPr/>
        </p:nvSpPr>
        <p:spPr>
          <a:xfrm>
            <a:off x="6096000" y="2040084"/>
            <a:ext cx="4459105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0A53C2F-3024-6274-F6AA-2B00DDEBE2AF}"/>
              </a:ext>
            </a:extLst>
          </p:cNvPr>
          <p:cNvSpPr/>
          <p:nvPr/>
        </p:nvSpPr>
        <p:spPr>
          <a:xfrm>
            <a:off x="6096019" y="5336057"/>
            <a:ext cx="4459104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 EMBEDDER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4FD699-7F83-C702-17A7-6C2DA6558DBD}"/>
              </a:ext>
            </a:extLst>
          </p:cNvPr>
          <p:cNvCxnSpPr>
            <a:cxnSpLocks/>
          </p:cNvCxnSpPr>
          <p:nvPr/>
        </p:nvCxnSpPr>
        <p:spPr>
          <a:xfrm flipV="1">
            <a:off x="7079605" y="4884667"/>
            <a:ext cx="0" cy="449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51D34F-4CA8-5F61-4341-BDD6A2D07CBD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H="1" flipV="1">
            <a:off x="8325561" y="4884670"/>
            <a:ext cx="10" cy="4513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0055C1-BA34-6791-7633-345246289220}"/>
              </a:ext>
            </a:extLst>
          </p:cNvPr>
          <p:cNvCxnSpPr>
            <a:cxnSpLocks/>
          </p:cNvCxnSpPr>
          <p:nvPr/>
        </p:nvCxnSpPr>
        <p:spPr>
          <a:xfrm flipV="1">
            <a:off x="9632799" y="4880730"/>
            <a:ext cx="0" cy="449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324023-A5BB-EDC1-4886-B2C3FF34D428}"/>
              </a:ext>
            </a:extLst>
          </p:cNvPr>
          <p:cNvSpPr txBox="1"/>
          <p:nvPr/>
        </p:nvSpPr>
        <p:spPr>
          <a:xfrm>
            <a:off x="5816163" y="1305846"/>
            <a:ext cx="550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Maria   </a:t>
            </a:r>
            <a:r>
              <a:rPr lang="en-US" sz="2400" i="1" dirty="0" err="1"/>
              <a:t>houdt</a:t>
            </a:r>
            <a:r>
              <a:rPr lang="en-US" sz="2400" i="1" dirty="0"/>
              <a:t>   van     </a:t>
            </a:r>
            <a:r>
              <a:rPr lang="en-US" sz="2400" b="1" i="1" dirty="0"/>
              <a:t>???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216BC72-9E01-7C02-8082-57F5C518B60B}"/>
              </a:ext>
            </a:extLst>
          </p:cNvPr>
          <p:cNvSpPr/>
          <p:nvPr/>
        </p:nvSpPr>
        <p:spPr>
          <a:xfrm>
            <a:off x="6096000" y="2840989"/>
            <a:ext cx="4537638" cy="1229768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AF8591-576A-A111-4008-304FFCA97881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7079605" y="4070757"/>
            <a:ext cx="1285214" cy="313607"/>
          </a:xfrm>
          <a:prstGeom prst="straightConnector1">
            <a:avLst/>
          </a:prstGeom>
          <a:ln w="254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C8C7E9-9406-1E4B-9DA8-9A9AF490D2BF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8364819" y="4070757"/>
            <a:ext cx="1240579" cy="290327"/>
          </a:xfrm>
          <a:prstGeom prst="straightConnector1">
            <a:avLst/>
          </a:prstGeom>
          <a:ln w="254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BAF844-B75F-7255-8804-5C995AA33DBB}"/>
              </a:ext>
            </a:extLst>
          </p:cNvPr>
          <p:cNvCxnSpPr>
            <a:cxnSpLocks/>
          </p:cNvCxnSpPr>
          <p:nvPr/>
        </p:nvCxnSpPr>
        <p:spPr>
          <a:xfrm>
            <a:off x="6779053" y="2573942"/>
            <a:ext cx="1546499" cy="267047"/>
          </a:xfrm>
          <a:prstGeom prst="straightConnector1">
            <a:avLst/>
          </a:prstGeom>
          <a:ln w="12700">
            <a:solidFill>
              <a:srgbClr val="FF818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0DC444-D080-1038-68F9-7CCEC2FC9841}"/>
              </a:ext>
            </a:extLst>
          </p:cNvPr>
          <p:cNvCxnSpPr>
            <a:cxnSpLocks/>
          </p:cNvCxnSpPr>
          <p:nvPr/>
        </p:nvCxnSpPr>
        <p:spPr>
          <a:xfrm>
            <a:off x="7922846" y="2556830"/>
            <a:ext cx="402706" cy="284159"/>
          </a:xfrm>
          <a:prstGeom prst="straightConnector1">
            <a:avLst/>
          </a:prstGeom>
          <a:ln w="12700">
            <a:solidFill>
              <a:srgbClr val="FF818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1A7D68-36C7-53F4-15E0-4E00E9B0C819}"/>
              </a:ext>
            </a:extLst>
          </p:cNvPr>
          <p:cNvCxnSpPr>
            <a:cxnSpLocks/>
          </p:cNvCxnSpPr>
          <p:nvPr/>
        </p:nvCxnSpPr>
        <p:spPr>
          <a:xfrm flipH="1">
            <a:off x="8325552" y="2561056"/>
            <a:ext cx="646462" cy="279933"/>
          </a:xfrm>
          <a:prstGeom prst="straightConnector1">
            <a:avLst/>
          </a:prstGeom>
          <a:ln w="12700">
            <a:solidFill>
              <a:srgbClr val="FF818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054A77-D4F5-9B00-F611-E389659C9B62}"/>
              </a:ext>
            </a:extLst>
          </p:cNvPr>
          <p:cNvCxnSpPr>
            <a:cxnSpLocks/>
          </p:cNvCxnSpPr>
          <p:nvPr/>
        </p:nvCxnSpPr>
        <p:spPr>
          <a:xfrm flipH="1">
            <a:off x="8325552" y="2567774"/>
            <a:ext cx="1882329" cy="273215"/>
          </a:xfrm>
          <a:prstGeom prst="straightConnector1">
            <a:avLst/>
          </a:prstGeom>
          <a:ln w="38100">
            <a:solidFill>
              <a:srgbClr val="FF818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AB5F73-89A2-5B41-1EFB-579EC2D3EDFF}"/>
              </a:ext>
            </a:extLst>
          </p:cNvPr>
          <p:cNvGrpSpPr/>
          <p:nvPr/>
        </p:nvGrpSpPr>
        <p:grpSpPr>
          <a:xfrm>
            <a:off x="7336559" y="2956711"/>
            <a:ext cx="2624448" cy="1024710"/>
            <a:chOff x="3692421" y="4636781"/>
            <a:chExt cx="2624448" cy="102471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BB51C57-9534-2293-BD52-B0C601495429}"/>
                </a:ext>
              </a:extLst>
            </p:cNvPr>
            <p:cNvSpPr/>
            <p:nvPr/>
          </p:nvSpPr>
          <p:spPr>
            <a:xfrm>
              <a:off x="3692421" y="4636781"/>
              <a:ext cx="2624448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i="1" dirty="0"/>
                <a:t>Maria loves </a:t>
              </a:r>
              <a:r>
                <a:rPr lang="en-US" sz="1500" b="1" i="1" dirty="0"/>
                <a:t>Groningen</a:t>
              </a:r>
              <a:r>
                <a:rPr lang="en-US" sz="1500" i="1" dirty="0"/>
                <a:t> </a:t>
              </a:r>
              <a:endParaRPr lang="en-US" sz="1500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B938A0-03C8-0DD1-4D61-6A31DC16D813}"/>
                </a:ext>
              </a:extLst>
            </p:cNvPr>
            <p:cNvCxnSpPr/>
            <p:nvPr/>
          </p:nvCxnSpPr>
          <p:spPr>
            <a:xfrm>
              <a:off x="3834226" y="5661491"/>
              <a:ext cx="17774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FF312A7-855D-7958-E443-2CBF7F45A7F3}"/>
                </a:ext>
              </a:extLst>
            </p:cNvPr>
            <p:cNvSpPr/>
            <p:nvPr/>
          </p:nvSpPr>
          <p:spPr>
            <a:xfrm>
              <a:off x="4029436" y="5497391"/>
              <a:ext cx="190072" cy="1641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899100-D2EB-F5CD-5944-30E6EC6C4604}"/>
                </a:ext>
              </a:extLst>
            </p:cNvPr>
            <p:cNvSpPr/>
            <p:nvPr/>
          </p:nvSpPr>
          <p:spPr>
            <a:xfrm>
              <a:off x="4512320" y="5497391"/>
              <a:ext cx="171237" cy="1641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C916C38-CBEF-779F-C29B-9A2A1522DC8C}"/>
                </a:ext>
              </a:extLst>
            </p:cNvPr>
            <p:cNvSpPr/>
            <p:nvPr/>
          </p:nvSpPr>
          <p:spPr>
            <a:xfrm>
              <a:off x="5061988" y="5031866"/>
              <a:ext cx="171236" cy="627474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6048841-549B-1AC2-16A0-D26625F5AAF4}"/>
              </a:ext>
            </a:extLst>
          </p:cNvPr>
          <p:cNvSpPr txBox="1"/>
          <p:nvPr/>
        </p:nvSpPr>
        <p:spPr>
          <a:xfrm>
            <a:off x="6599982" y="6287098"/>
            <a:ext cx="34511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“Maria  loves  Groningen”</a:t>
            </a:r>
          </a:p>
        </p:txBody>
      </p:sp>
    </p:spTree>
    <p:extLst>
      <p:ext uri="{BB962C8B-B14F-4D97-AF65-F5344CB8AC3E}">
        <p14:creationId xmlns:p14="http://schemas.microsoft.com/office/powerpoint/2010/main" val="8507373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think of 1 short but interesting sentence in English (</a:t>
            </a:r>
            <a:r>
              <a:rPr lang="en-US" i="1" dirty="0" err="1"/>
              <a:t>langA</a:t>
            </a:r>
            <a:r>
              <a:rPr lang="en-US" dirty="0"/>
              <a:t>) and come up with its translation into a second language (</a:t>
            </a:r>
            <a:r>
              <a:rPr lang="en-US" i="1" dirty="0" err="1"/>
              <a:t>langB</a:t>
            </a:r>
            <a:r>
              <a:rPr lang="en-US" dirty="0"/>
              <a:t>):</a:t>
            </a:r>
          </a:p>
          <a:p>
            <a:endParaRPr lang="en-US" dirty="0"/>
          </a:p>
          <a:p>
            <a:r>
              <a:rPr lang="en-US" dirty="0"/>
              <a:t>Draw arrows between the words or phrases from </a:t>
            </a:r>
            <a:r>
              <a:rPr lang="en-US" i="1" dirty="0" err="1"/>
              <a:t>langB</a:t>
            </a:r>
            <a:r>
              <a:rPr lang="en-US" dirty="0"/>
              <a:t> to </a:t>
            </a:r>
            <a:r>
              <a:rPr lang="en-US" i="1" dirty="0" err="1"/>
              <a:t>langA</a:t>
            </a:r>
            <a:r>
              <a:rPr lang="en-US" dirty="0"/>
              <a:t> that mean the same. Is it always possible to do this mapping one to one?</a:t>
            </a:r>
          </a:p>
          <a:p>
            <a:endParaRPr lang="en-US" dirty="0"/>
          </a:p>
          <a:p>
            <a:r>
              <a:rPr lang="en-US" dirty="0"/>
              <a:t>How does this relate to attention?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</a:p>
        </p:txBody>
      </p:sp>
    </p:spTree>
    <p:extLst>
      <p:ext uri="{BB962C8B-B14F-4D97-AF65-F5344CB8AC3E}">
        <p14:creationId xmlns:p14="http://schemas.microsoft.com/office/powerpoint/2010/main" val="33802125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line of arrows&#10;&#10;Description automatically generated with medium confidence">
            <a:extLst>
              <a:ext uri="{FF2B5EF4-FFF2-40B4-BE49-F238E27FC236}">
                <a16:creationId xmlns:a16="http://schemas.microsoft.com/office/drawing/2014/main" id="{2DA82227-AF49-D146-A32D-FAAF9D4DA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9" y="2755198"/>
            <a:ext cx="11418902" cy="26908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B3028C6-F6AF-10E2-CDC3-B2CC9B75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Solution</a:t>
            </a:r>
          </a:p>
        </p:txBody>
      </p:sp>
    </p:spTree>
    <p:extLst>
      <p:ext uri="{BB962C8B-B14F-4D97-AF65-F5344CB8AC3E}">
        <p14:creationId xmlns:p14="http://schemas.microsoft.com/office/powerpoint/2010/main" val="70587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FF482D-75CB-AE39-5CB0-C846F159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“Natural” Language?</a:t>
            </a:r>
          </a:p>
        </p:txBody>
      </p:sp>
      <p:pic>
        <p:nvPicPr>
          <p:cNvPr id="4" name="Picture 2" descr="Flow chart - Free business icons">
            <a:extLst>
              <a:ext uri="{FF2B5EF4-FFF2-40B4-BE49-F238E27FC236}">
                <a16:creationId xmlns:a16="http://schemas.microsoft.com/office/drawing/2014/main" id="{A2D8A03A-336F-B892-505F-07E1E9AD3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286" y="2055018"/>
            <a:ext cx="2747963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C1636F-6BC2-92D0-91FC-06C7DD9C3C88}"/>
              </a:ext>
            </a:extLst>
          </p:cNvPr>
          <p:cNvSpPr txBox="1"/>
          <p:nvPr/>
        </p:nvSpPr>
        <p:spPr>
          <a:xfrm>
            <a:off x="1638688" y="5245274"/>
            <a:ext cx="30091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Artificial Language:</a:t>
            </a:r>
          </a:p>
          <a:p>
            <a:r>
              <a:rPr lang="en-US" dirty="0"/>
              <a:t>Computers excel at following </a:t>
            </a:r>
          </a:p>
          <a:p>
            <a:r>
              <a:rPr lang="en-US" b="1" dirty="0"/>
              <a:t>deterministic</a:t>
            </a:r>
            <a:r>
              <a:rPr lang="en-US" dirty="0"/>
              <a:t> instructions</a:t>
            </a:r>
          </a:p>
        </p:txBody>
      </p:sp>
      <p:pic>
        <p:nvPicPr>
          <p:cNvPr id="6" name="Picture 6" descr="High Quality Last minute FB changes Blank Meme Template">
            <a:extLst>
              <a:ext uri="{FF2B5EF4-FFF2-40B4-BE49-F238E27FC236}">
                <a16:creationId xmlns:a16="http://schemas.microsoft.com/office/drawing/2014/main" id="{4330A913-4672-AD63-ACC2-640781666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753" y="1919778"/>
            <a:ext cx="3018441" cy="301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E63F3-A948-9918-8CF7-F981FE0BC44F}"/>
              </a:ext>
            </a:extLst>
          </p:cNvPr>
          <p:cNvSpPr txBox="1"/>
          <p:nvPr/>
        </p:nvSpPr>
        <p:spPr>
          <a:xfrm>
            <a:off x="7544157" y="5245274"/>
            <a:ext cx="2901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Human Language:</a:t>
            </a:r>
          </a:p>
          <a:p>
            <a:r>
              <a:rPr lang="en-US" dirty="0"/>
              <a:t>Language is ambiguous and </a:t>
            </a:r>
          </a:p>
          <a:p>
            <a:r>
              <a:rPr lang="en-US" dirty="0"/>
              <a:t>highly </a:t>
            </a:r>
            <a:r>
              <a:rPr lang="en-US" b="1" dirty="0"/>
              <a:t>context-dependent</a:t>
            </a:r>
          </a:p>
        </p:txBody>
      </p:sp>
      <p:pic>
        <p:nvPicPr>
          <p:cNvPr id="6150" name="Picture 6" descr="VS icons illustration vector, versus icons symbol 19541245 Vector Art ...">
            <a:extLst>
              <a:ext uri="{FF2B5EF4-FFF2-40B4-BE49-F238E27FC236}">
                <a16:creationId xmlns:a16="http://schemas.microsoft.com/office/drawing/2014/main" id="{6BDE84C7-C0BE-787B-2B36-DAA66637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308" y="2516184"/>
            <a:ext cx="1825628" cy="18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5670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1465961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Architecture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99B640-475F-6D0C-A90E-2CA9F39F04F1}"/>
              </a:ext>
            </a:extLst>
          </p:cNvPr>
          <p:cNvSpPr/>
          <p:nvPr/>
        </p:nvSpPr>
        <p:spPr>
          <a:xfrm>
            <a:off x="1398958" y="2993707"/>
            <a:ext cx="7672868" cy="1564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ENCODERs (BERT)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FA279C-A5E9-9691-2DFA-50C911CD0356}"/>
              </a:ext>
            </a:extLst>
          </p:cNvPr>
          <p:cNvSpPr/>
          <p:nvPr/>
        </p:nvSpPr>
        <p:spPr>
          <a:xfrm>
            <a:off x="1398958" y="5132280"/>
            <a:ext cx="888082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[CLS]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92829-EA6E-B383-9F10-D7BBCADECA10}"/>
              </a:ext>
            </a:extLst>
          </p:cNvPr>
          <p:cNvSpPr txBox="1"/>
          <p:nvPr/>
        </p:nvSpPr>
        <p:spPr>
          <a:xfrm>
            <a:off x="3154533" y="6099533"/>
            <a:ext cx="3887603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i="1" dirty="0"/>
              <a:t>“Maria loves Groningen”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A699318-4249-E717-1AE2-6F93DA89DCD6}"/>
              </a:ext>
            </a:extLst>
          </p:cNvPr>
          <p:cNvSpPr/>
          <p:nvPr/>
        </p:nvSpPr>
        <p:spPr>
          <a:xfrm>
            <a:off x="2540347" y="5130702"/>
            <a:ext cx="1117637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Maria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C8034A-F51D-4222-5AF7-005A9B2D880E}"/>
              </a:ext>
            </a:extLst>
          </p:cNvPr>
          <p:cNvSpPr/>
          <p:nvPr/>
        </p:nvSpPr>
        <p:spPr>
          <a:xfrm>
            <a:off x="3900411" y="5130702"/>
            <a:ext cx="895684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loves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57291B-BFC6-544C-0DE0-B213D04BB798}"/>
              </a:ext>
            </a:extLst>
          </p:cNvPr>
          <p:cNvSpPr/>
          <p:nvPr/>
        </p:nvSpPr>
        <p:spPr>
          <a:xfrm>
            <a:off x="5227249" y="5130702"/>
            <a:ext cx="578809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273D392-A31D-37CF-683E-7780D0D196C5}"/>
              </a:ext>
            </a:extLst>
          </p:cNvPr>
          <p:cNvSpPr/>
          <p:nvPr/>
        </p:nvSpPr>
        <p:spPr>
          <a:xfrm>
            <a:off x="5943768" y="5130702"/>
            <a:ext cx="888082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##</a:t>
            </a:r>
            <a:r>
              <a:rPr lang="en-US" sz="2000" dirty="0" err="1"/>
              <a:t>ron</a:t>
            </a:r>
            <a:endParaRPr lang="en-US" sz="20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70FFB7-0D47-6F44-0906-8BB35BD94B83}"/>
              </a:ext>
            </a:extLst>
          </p:cNvPr>
          <p:cNvSpPr/>
          <p:nvPr/>
        </p:nvSpPr>
        <p:spPr>
          <a:xfrm>
            <a:off x="6958550" y="5130702"/>
            <a:ext cx="1119882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##</a:t>
            </a:r>
            <a:r>
              <a:rPr lang="en-US" sz="2000" dirty="0" err="1"/>
              <a:t>ingen</a:t>
            </a:r>
            <a:endParaRPr lang="en-US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4CC12B-ADC0-50C4-A94F-B11CEFAAEB2C}"/>
              </a:ext>
            </a:extLst>
          </p:cNvPr>
          <p:cNvSpPr/>
          <p:nvPr/>
        </p:nvSpPr>
        <p:spPr>
          <a:xfrm>
            <a:off x="8256502" y="5130702"/>
            <a:ext cx="826105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[SEP]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E67D04-EA97-27BC-543E-6D3AEF4EE8AA}"/>
              </a:ext>
            </a:extLst>
          </p:cNvPr>
          <p:cNvSpPr/>
          <p:nvPr/>
        </p:nvSpPr>
        <p:spPr>
          <a:xfrm>
            <a:off x="1369846" y="2096799"/>
            <a:ext cx="888082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F1BD5E-F480-A582-75C6-C0663B67A3D3}"/>
              </a:ext>
            </a:extLst>
          </p:cNvPr>
          <p:cNvSpPr/>
          <p:nvPr/>
        </p:nvSpPr>
        <p:spPr>
          <a:xfrm>
            <a:off x="2511235" y="2095221"/>
            <a:ext cx="1117637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3030BFE-8C66-E59B-C20D-1E4ABC69F171}"/>
              </a:ext>
            </a:extLst>
          </p:cNvPr>
          <p:cNvSpPr/>
          <p:nvPr/>
        </p:nvSpPr>
        <p:spPr>
          <a:xfrm>
            <a:off x="3871299" y="2095221"/>
            <a:ext cx="895684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78C6AF6-53CB-F298-9E7C-2C9AD1533E43}"/>
              </a:ext>
            </a:extLst>
          </p:cNvPr>
          <p:cNvSpPr/>
          <p:nvPr/>
        </p:nvSpPr>
        <p:spPr>
          <a:xfrm>
            <a:off x="5198137" y="2095221"/>
            <a:ext cx="578809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F975A60-0BCA-C4C4-5B17-E0A03CFE89C0}"/>
              </a:ext>
            </a:extLst>
          </p:cNvPr>
          <p:cNvSpPr/>
          <p:nvPr/>
        </p:nvSpPr>
        <p:spPr>
          <a:xfrm>
            <a:off x="5914656" y="2095221"/>
            <a:ext cx="888082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0855872-83A0-1D6D-41CA-1A8F478D1AC9}"/>
              </a:ext>
            </a:extLst>
          </p:cNvPr>
          <p:cNvSpPr/>
          <p:nvPr/>
        </p:nvSpPr>
        <p:spPr>
          <a:xfrm>
            <a:off x="6929438" y="2095221"/>
            <a:ext cx="1119882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77601AC-D8D9-B255-3AB5-EBCDBD358CC9}"/>
              </a:ext>
            </a:extLst>
          </p:cNvPr>
          <p:cNvSpPr/>
          <p:nvPr/>
        </p:nvSpPr>
        <p:spPr>
          <a:xfrm>
            <a:off x="8227390" y="2095221"/>
            <a:ext cx="826105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8B958B4F-476D-4263-4F29-993075C470D1}"/>
              </a:ext>
            </a:extLst>
          </p:cNvPr>
          <p:cNvSpPr/>
          <p:nvPr/>
        </p:nvSpPr>
        <p:spPr>
          <a:xfrm>
            <a:off x="4966968" y="5791308"/>
            <a:ext cx="462337" cy="3082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161C97A7-1202-33EA-224D-E04946D3DA25}"/>
              </a:ext>
            </a:extLst>
          </p:cNvPr>
          <p:cNvSpPr/>
          <p:nvPr/>
        </p:nvSpPr>
        <p:spPr>
          <a:xfrm>
            <a:off x="4966967" y="4624110"/>
            <a:ext cx="462337" cy="3082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77E0001B-E2D6-264C-8D0E-163C513E6987}"/>
              </a:ext>
            </a:extLst>
          </p:cNvPr>
          <p:cNvSpPr/>
          <p:nvPr/>
        </p:nvSpPr>
        <p:spPr>
          <a:xfrm>
            <a:off x="4966966" y="2624046"/>
            <a:ext cx="462337" cy="3082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1D3924-C4D2-8468-082E-ACF3B39D8CE7}"/>
              </a:ext>
            </a:extLst>
          </p:cNvPr>
          <p:cNvCxnSpPr/>
          <p:nvPr/>
        </p:nvCxnSpPr>
        <p:spPr>
          <a:xfrm>
            <a:off x="2413171" y="3402106"/>
            <a:ext cx="5814219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AFD79F-9219-F5EE-5915-665932598F6C}"/>
              </a:ext>
            </a:extLst>
          </p:cNvPr>
          <p:cNvCxnSpPr/>
          <p:nvPr/>
        </p:nvCxnSpPr>
        <p:spPr>
          <a:xfrm>
            <a:off x="2413171" y="4175395"/>
            <a:ext cx="581421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B9FB42-D263-22AD-D096-B494529EF6C1}"/>
              </a:ext>
            </a:extLst>
          </p:cNvPr>
          <p:cNvSpPr txBox="1"/>
          <p:nvPr/>
        </p:nvSpPr>
        <p:spPr>
          <a:xfrm>
            <a:off x="9365394" y="2022208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Each token vector  has</a:t>
            </a:r>
          </a:p>
          <a:p>
            <a:pPr algn="ctr"/>
            <a:r>
              <a:rPr lang="en-US" i="1" dirty="0"/>
              <a:t>768 dimensions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A74886C5-1CDF-D1B9-0E1A-B5A010E28BD9}"/>
              </a:ext>
            </a:extLst>
          </p:cNvPr>
          <p:cNvSpPr/>
          <p:nvPr/>
        </p:nvSpPr>
        <p:spPr>
          <a:xfrm>
            <a:off x="9221500" y="2979419"/>
            <a:ext cx="545088" cy="16918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25FE66-97C8-0FF9-CDF7-6F706557EAE6}"/>
              </a:ext>
            </a:extLst>
          </p:cNvPr>
          <p:cNvSpPr txBox="1"/>
          <p:nvPr/>
        </p:nvSpPr>
        <p:spPr>
          <a:xfrm>
            <a:off x="9859119" y="3502172"/>
            <a:ext cx="1835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12 Encoders are s</a:t>
            </a:r>
          </a:p>
          <a:p>
            <a:r>
              <a:rPr lang="en-US" i="1" dirty="0"/>
              <a:t>tacked together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C5ABCF-995E-E7DB-62E5-2EE187D69F82}"/>
              </a:ext>
            </a:extLst>
          </p:cNvPr>
          <p:cNvSpPr txBox="1"/>
          <p:nvPr/>
        </p:nvSpPr>
        <p:spPr>
          <a:xfrm>
            <a:off x="9525419" y="5105628"/>
            <a:ext cx="232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It’s input size is</a:t>
            </a:r>
          </a:p>
          <a:p>
            <a:pPr algn="ctr"/>
            <a:r>
              <a:rPr lang="en-US" i="1" dirty="0"/>
              <a:t>always 512 tokens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A83B4D-726D-F1E2-E849-D8761C8662C0}"/>
              </a:ext>
            </a:extLst>
          </p:cNvPr>
          <p:cNvSpPr txBox="1"/>
          <p:nvPr/>
        </p:nvSpPr>
        <p:spPr>
          <a:xfrm>
            <a:off x="10027044" y="1114543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Example:</a:t>
            </a:r>
          </a:p>
          <a:p>
            <a:pPr algn="ctr"/>
            <a:r>
              <a:rPr lang="en-US" b="1" i="1" dirty="0"/>
              <a:t>BERT-base</a:t>
            </a:r>
          </a:p>
        </p:txBody>
      </p:sp>
    </p:spTree>
    <p:extLst>
      <p:ext uri="{BB962C8B-B14F-4D97-AF65-F5344CB8AC3E}">
        <p14:creationId xmlns:p14="http://schemas.microsoft.com/office/powerpoint/2010/main" val="87007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7" grpId="0"/>
      <p:bldP spid="29" grpId="0"/>
      <p:bldP spid="3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49F67D-F961-E90B-4573-1268A708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TASK1:</a:t>
            </a:r>
            <a:r>
              <a:rPr lang="en-US" dirty="0"/>
              <a:t> </a:t>
            </a:r>
            <a:r>
              <a:rPr lang="en-US" b="1" dirty="0"/>
              <a:t>Masked Language Model</a:t>
            </a:r>
          </a:p>
          <a:p>
            <a:r>
              <a:rPr lang="en-US" dirty="0"/>
              <a:t>TASK2: Next Sentence Prediction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BERT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31F8F-C60D-F0C5-F377-0902D22A14F7}"/>
              </a:ext>
            </a:extLst>
          </p:cNvPr>
          <p:cNvSpPr txBox="1"/>
          <p:nvPr/>
        </p:nvSpPr>
        <p:spPr>
          <a:xfrm>
            <a:off x="5800780" y="5961453"/>
            <a:ext cx="518282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i="1" dirty="0"/>
              <a:t>“Maria loves [MASK] sandwiches”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DC6F9FF3-29AF-A4D6-D76B-CBEB7C9EA013}"/>
              </a:ext>
            </a:extLst>
          </p:cNvPr>
          <p:cNvSpPr/>
          <p:nvPr/>
        </p:nvSpPr>
        <p:spPr>
          <a:xfrm>
            <a:off x="8161027" y="5653228"/>
            <a:ext cx="462337" cy="3082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10D7D7-C74F-2A55-F77B-91B85EF58072}"/>
              </a:ext>
            </a:extLst>
          </p:cNvPr>
          <p:cNvSpPr/>
          <p:nvPr/>
        </p:nvSpPr>
        <p:spPr>
          <a:xfrm>
            <a:off x="7721167" y="3309925"/>
            <a:ext cx="1290124" cy="500306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86788B9-169F-03A2-16DB-63505662D09E}"/>
              </a:ext>
            </a:extLst>
          </p:cNvPr>
          <p:cNvSpPr/>
          <p:nvPr/>
        </p:nvSpPr>
        <p:spPr>
          <a:xfrm>
            <a:off x="5970555" y="1986219"/>
            <a:ext cx="1117637" cy="50030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0D9B05C-334E-E7D3-D746-61AA5E7E3E5B}"/>
              </a:ext>
            </a:extLst>
          </p:cNvPr>
          <p:cNvSpPr/>
          <p:nvPr/>
        </p:nvSpPr>
        <p:spPr>
          <a:xfrm>
            <a:off x="9592329" y="1986219"/>
            <a:ext cx="1522044" cy="50030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F4B55-5072-7B56-5707-517C648FC93D}"/>
              </a:ext>
            </a:extLst>
          </p:cNvPr>
          <p:cNvSpPr txBox="1"/>
          <p:nvPr/>
        </p:nvSpPr>
        <p:spPr>
          <a:xfrm>
            <a:off x="7154133" y="1986219"/>
            <a:ext cx="429926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i="1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693257-B9AE-5FAE-6DB8-B81A5631DB54}"/>
              </a:ext>
            </a:extLst>
          </p:cNvPr>
          <p:cNvSpPr txBox="1"/>
          <p:nvPr/>
        </p:nvSpPr>
        <p:spPr>
          <a:xfrm>
            <a:off x="9096462" y="1973543"/>
            <a:ext cx="429926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i="1" dirty="0"/>
              <a:t>…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3775EED-AD7C-BC06-1AC6-0FB940DAFF1E}"/>
              </a:ext>
            </a:extLst>
          </p:cNvPr>
          <p:cNvSpPr/>
          <p:nvPr/>
        </p:nvSpPr>
        <p:spPr>
          <a:xfrm>
            <a:off x="7600387" y="1986219"/>
            <a:ext cx="1522044" cy="50030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cheese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6E82ED-11B9-ABF5-D76D-FC47D471FE84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6529374" y="2486525"/>
            <a:ext cx="1836855" cy="82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68381C-58B6-6370-AA73-D34D9F3A7828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8361409" y="2486525"/>
            <a:ext cx="4820" cy="82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4A85C9-7FCB-B9CC-3769-CC49AA73A3C1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8366229" y="2486525"/>
            <a:ext cx="1987122" cy="82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0E20F4-34A7-5D36-2A4D-7CCD9069B281}"/>
              </a:ext>
            </a:extLst>
          </p:cNvPr>
          <p:cNvSpPr txBox="1"/>
          <p:nvPr/>
        </p:nvSpPr>
        <p:spPr>
          <a:xfrm>
            <a:off x="7143304" y="2721218"/>
            <a:ext cx="52129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0.11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A2E239-803D-B7CE-8461-C3737DC3C33D}"/>
              </a:ext>
            </a:extLst>
          </p:cNvPr>
          <p:cNvSpPr txBox="1"/>
          <p:nvPr/>
        </p:nvSpPr>
        <p:spPr>
          <a:xfrm>
            <a:off x="8101091" y="2721218"/>
            <a:ext cx="58221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0.38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EDB013-B57E-A400-9B21-5CF444070433}"/>
              </a:ext>
            </a:extLst>
          </p:cNvPr>
          <p:cNvSpPr txBox="1"/>
          <p:nvPr/>
        </p:nvSpPr>
        <p:spPr>
          <a:xfrm>
            <a:off x="9114783" y="2721218"/>
            <a:ext cx="58221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0.05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B1F0977-62DC-5E9B-3BBF-830A6035A2D8}"/>
              </a:ext>
            </a:extLst>
          </p:cNvPr>
          <p:cNvSpPr/>
          <p:nvPr/>
        </p:nvSpPr>
        <p:spPr>
          <a:xfrm>
            <a:off x="7601816" y="5103556"/>
            <a:ext cx="1522044" cy="50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2CFFE47-476F-69AC-0157-7B2C3FD0E0D0}"/>
              </a:ext>
            </a:extLst>
          </p:cNvPr>
          <p:cNvSpPr/>
          <p:nvPr/>
        </p:nvSpPr>
        <p:spPr>
          <a:xfrm>
            <a:off x="7918796" y="4245659"/>
            <a:ext cx="888082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90D2B9-E8CE-EAFA-2CF8-48FF050EAD1F}"/>
              </a:ext>
            </a:extLst>
          </p:cNvPr>
          <p:cNvCxnSpPr>
            <a:cxnSpLocks/>
            <a:stCxn id="21" idx="0"/>
            <a:endCxn id="8" idx="2"/>
          </p:cNvCxnSpPr>
          <p:nvPr/>
        </p:nvCxnSpPr>
        <p:spPr>
          <a:xfrm flipV="1">
            <a:off x="8362837" y="3810231"/>
            <a:ext cx="3392" cy="435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F2BA13-214F-A1C1-E89F-97EAD7335DBE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>
          <a:xfrm flipH="1" flipV="1">
            <a:off x="8362837" y="4745965"/>
            <a:ext cx="1" cy="357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73C1C47-62F8-4B84-D5CC-286A7DBC396D}"/>
              </a:ext>
            </a:extLst>
          </p:cNvPr>
          <p:cNvSpPr/>
          <p:nvPr/>
        </p:nvSpPr>
        <p:spPr>
          <a:xfrm>
            <a:off x="6760906" y="3187733"/>
            <a:ext cx="3136129" cy="2496787"/>
          </a:xfrm>
          <a:prstGeom prst="roundRect">
            <a:avLst>
              <a:gd name="adj" fmla="val 9500"/>
            </a:avLst>
          </a:prstGeom>
          <a:solidFill>
            <a:schemeClr val="accent1">
              <a:lumMod val="60000"/>
              <a:lumOff val="40000"/>
              <a:alpha val="27966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D1F740-963C-D616-7CF9-B0BF91F1A089}"/>
              </a:ext>
            </a:extLst>
          </p:cNvPr>
          <p:cNvSpPr txBox="1"/>
          <p:nvPr/>
        </p:nvSpPr>
        <p:spPr>
          <a:xfrm rot="16200000">
            <a:off x="6759610" y="4237210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3747220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49F67D-F961-E90B-4573-1268A708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BERT encoder has an internal attention component, which enhances contextual learning.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Self-Attention</a:t>
            </a:r>
          </a:p>
        </p:txBody>
      </p:sp>
      <p:pic>
        <p:nvPicPr>
          <p:cNvPr id="5" name="Picture 4" descr="A close-up of a diagram&#10;&#10;Description automatically generated">
            <a:extLst>
              <a:ext uri="{FF2B5EF4-FFF2-40B4-BE49-F238E27FC236}">
                <a16:creationId xmlns:a16="http://schemas.microsoft.com/office/drawing/2014/main" id="{CC7ECE6B-7604-67BA-BF03-2822A069F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882" y="2752197"/>
            <a:ext cx="9063318" cy="3648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C9FF43-F66E-43E7-1622-C65AA478F283}"/>
              </a:ext>
            </a:extLst>
          </p:cNvPr>
          <p:cNvSpPr txBox="1"/>
          <p:nvPr/>
        </p:nvSpPr>
        <p:spPr>
          <a:xfrm>
            <a:off x="4324246" y="6400486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Example: Coreference Resolution</a:t>
            </a:r>
          </a:p>
        </p:txBody>
      </p:sp>
    </p:spTree>
    <p:extLst>
      <p:ext uri="{BB962C8B-B14F-4D97-AF65-F5344CB8AC3E}">
        <p14:creationId xmlns:p14="http://schemas.microsoft.com/office/powerpoint/2010/main" val="7205335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BERT Tokenization: Word Pieces</a:t>
            </a:r>
          </a:p>
        </p:txBody>
      </p:sp>
    </p:spTree>
    <p:extLst>
      <p:ext uri="{BB962C8B-B14F-4D97-AF65-F5344CB8AC3E}">
        <p14:creationId xmlns:p14="http://schemas.microsoft.com/office/powerpoint/2010/main" val="38234245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Polysemy in BERT: Obtain contextualized vectors</a:t>
            </a:r>
          </a:p>
        </p:txBody>
      </p:sp>
    </p:spTree>
    <p:extLst>
      <p:ext uri="{BB962C8B-B14F-4D97-AF65-F5344CB8AC3E}">
        <p14:creationId xmlns:p14="http://schemas.microsoft.com/office/powerpoint/2010/main" val="32276724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BERT as Language Model: Fill-in the blank!</a:t>
            </a:r>
          </a:p>
        </p:txBody>
      </p:sp>
    </p:spTree>
    <p:extLst>
      <p:ext uri="{BB962C8B-B14F-4D97-AF65-F5344CB8AC3E}">
        <p14:creationId xmlns:p14="http://schemas.microsoft.com/office/powerpoint/2010/main" val="31082698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with the `fill-mask` predictions</a:t>
            </a:r>
          </a:p>
          <a:p>
            <a:r>
              <a:rPr lang="en-US" dirty="0"/>
              <a:t>Intuitively try to find good and bad prediction examples</a:t>
            </a:r>
          </a:p>
          <a:p>
            <a:r>
              <a:rPr lang="en-US" dirty="0"/>
              <a:t>You can test different `</a:t>
            </a:r>
            <a:r>
              <a:rPr lang="en-US" dirty="0" err="1"/>
              <a:t>top_k</a:t>
            </a:r>
            <a:r>
              <a:rPr lang="en-US" dirty="0"/>
              <a:t>` parameters and/or use the multilingual model `</a:t>
            </a:r>
            <a:r>
              <a:rPr lang="en-US" dirty="0" err="1"/>
              <a:t>bert</a:t>
            </a:r>
            <a:r>
              <a:rPr lang="en-US" dirty="0"/>
              <a:t>-base-multilingual-cased`</a:t>
            </a:r>
          </a:p>
          <a:p>
            <a:r>
              <a:rPr lang="en-US" dirty="0"/>
              <a:t>Can you explain the intuitions behind the predictions?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</a:t>
            </a:r>
          </a:p>
        </p:txBody>
      </p:sp>
    </p:spTree>
    <p:extLst>
      <p:ext uri="{BB962C8B-B14F-4D97-AF65-F5344CB8AC3E}">
        <p14:creationId xmlns:p14="http://schemas.microsoft.com/office/powerpoint/2010/main" val="32438499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49F67D-F961-E90B-4573-1268A708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pipeline() is very useful to test models,</a:t>
            </a:r>
          </a:p>
          <a:p>
            <a:r>
              <a:rPr lang="en-US" dirty="0"/>
              <a:t>It supports dozens of tasks, including multimodal models.</a:t>
            </a:r>
          </a:p>
          <a:p>
            <a:r>
              <a:rPr lang="en-US" dirty="0"/>
              <a:t>Careful: It wraps different model architectures!</a:t>
            </a:r>
          </a:p>
          <a:p>
            <a:r>
              <a:rPr lang="en-US" dirty="0"/>
              <a:t>If you need more flexibility you will have to use the tokenizer and model inference separately.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HuggingFace</a:t>
            </a:r>
            <a:r>
              <a:rPr lang="en-US" dirty="0"/>
              <a:t>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C06856-2EF3-FA05-0728-4F50C8372410}"/>
              </a:ext>
            </a:extLst>
          </p:cNvPr>
          <p:cNvSpPr txBox="1"/>
          <p:nvPr/>
        </p:nvSpPr>
        <p:spPr>
          <a:xfrm>
            <a:off x="8807824" y="574997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See </a:t>
            </a:r>
            <a:r>
              <a:rPr lang="en-US" i="1" dirty="0">
                <a:hlinkClick r:id="rId2"/>
              </a:rPr>
              <a:t>pipeline() docs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328479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for Text Classification</a:t>
            </a:r>
          </a:p>
        </p:txBody>
      </p:sp>
      <p:pic>
        <p:nvPicPr>
          <p:cNvPr id="5" name="Picture 4" descr="A diagram of a person's name&#10;&#10;Description automatically generated">
            <a:extLst>
              <a:ext uri="{FF2B5EF4-FFF2-40B4-BE49-F238E27FC236}">
                <a16:creationId xmlns:a16="http://schemas.microsoft.com/office/drawing/2014/main" id="{AE0A0695-6AFA-5634-95C7-DF8C2DE9B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694" y="1790597"/>
            <a:ext cx="6190129" cy="49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0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7D83F-7528-CA13-E71E-FD01EA3D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Natural Language Processing?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419EF6-02E8-F665-0209-B6FCB5697A0E}"/>
              </a:ext>
            </a:extLst>
          </p:cNvPr>
          <p:cNvGrpSpPr/>
          <p:nvPr/>
        </p:nvGrpSpPr>
        <p:grpSpPr>
          <a:xfrm>
            <a:off x="1914536" y="1825625"/>
            <a:ext cx="8359171" cy="4911807"/>
            <a:chOff x="2428875" y="866775"/>
            <a:chExt cx="8410186" cy="511492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EE022AA-09BA-EF5F-BE0D-236CC0D309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8875" y="866775"/>
              <a:ext cx="5114926" cy="5114926"/>
            </a:xfrm>
            <a:prstGeom prst="ellipse">
              <a:avLst/>
            </a:prstGeom>
            <a:solidFill>
              <a:schemeClr val="accent1">
                <a:alpha val="79847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209F07F-6138-7A00-0C85-7AA8326039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3223" y="1544950"/>
              <a:ext cx="4069052" cy="4069052"/>
            </a:xfrm>
            <a:prstGeom prst="ellipse">
              <a:avLst/>
            </a:prstGeom>
            <a:solidFill>
              <a:srgbClr val="BEB8E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Artificial Intelligence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545B66-9DDB-8E2D-857D-34F438C391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69923" y="2546610"/>
              <a:ext cx="3054090" cy="3054090"/>
            </a:xfrm>
            <a:prstGeom prst="ellipse">
              <a:avLst/>
            </a:prstGeom>
            <a:solidFill>
              <a:srgbClr val="FDFD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Machine Learning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D37B85-360C-054A-08C5-E513A88F6A1C}"/>
                </a:ext>
              </a:extLst>
            </p:cNvPr>
            <p:cNvSpPr txBox="1"/>
            <p:nvPr/>
          </p:nvSpPr>
          <p:spPr>
            <a:xfrm>
              <a:off x="3313015" y="1087750"/>
              <a:ext cx="3241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Computer Science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2428C1B-BEE3-5F91-7B6F-4A4A7EF07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0924" y="3522280"/>
              <a:ext cx="2049844" cy="2049844"/>
            </a:xfrm>
            <a:prstGeom prst="ellipse">
              <a:avLst/>
            </a:prstGeom>
            <a:solidFill>
              <a:srgbClr val="FFBFA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chemeClr val="tx1"/>
                </a:solidFill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r>
                <a:rPr lang="en-US" b="1" dirty="0">
                  <a:solidFill>
                    <a:schemeClr val="tx1"/>
                  </a:solidFill>
                </a:rPr>
                <a:t>Deep Learning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A9EB80-E01A-CBCC-5575-63505AACC6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4971" y="2559912"/>
              <a:ext cx="3054090" cy="3054090"/>
            </a:xfrm>
            <a:prstGeom prst="ellipse">
              <a:avLst/>
            </a:prstGeom>
            <a:solidFill>
              <a:srgbClr val="D5A6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Linguistics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F9820-E77B-2872-05E7-D88148912147}"/>
                </a:ext>
              </a:extLst>
            </p:cNvPr>
            <p:cNvSpPr>
              <a:spLocks/>
            </p:cNvSpPr>
            <p:nvPr/>
          </p:nvSpPr>
          <p:spPr>
            <a:xfrm>
              <a:off x="4591051" y="3323517"/>
              <a:ext cx="4279770" cy="2049844"/>
            </a:xfrm>
            <a:prstGeom prst="ellipse">
              <a:avLst/>
            </a:prstGeom>
            <a:solidFill>
              <a:srgbClr val="A3D8B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Natural Language Processing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4F3B86-B5BD-BFDF-8EA9-1ADADD26CA1B}"/>
                </a:ext>
              </a:extLst>
            </p:cNvPr>
            <p:cNvSpPr>
              <a:spLocks/>
            </p:cNvSpPr>
            <p:nvPr/>
          </p:nvSpPr>
          <p:spPr>
            <a:xfrm>
              <a:off x="4151281" y="3966488"/>
              <a:ext cx="1030319" cy="661711"/>
            </a:xfrm>
            <a:prstGeom prst="ellipse">
              <a:avLst/>
            </a:prstGeom>
            <a:solidFill>
              <a:srgbClr val="A3C4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LLMs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369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BERT-based Sentiment Classifier</a:t>
            </a:r>
          </a:p>
        </p:txBody>
      </p:sp>
    </p:spTree>
    <p:extLst>
      <p:ext uri="{BB962C8B-B14F-4D97-AF65-F5344CB8AC3E}">
        <p14:creationId xmlns:p14="http://schemas.microsoft.com/office/powerpoint/2010/main" val="3995517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32015604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49F67D-F961-E90B-4573-1268A708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b="1" dirty="0"/>
              <a:t>evaluation metrics </a:t>
            </a:r>
            <a:r>
              <a:rPr lang="en-US" dirty="0"/>
              <a:t>is to understand how well the model generalizes to unseen cases.</a:t>
            </a:r>
          </a:p>
          <a:p>
            <a:r>
              <a:rPr lang="en-US" dirty="0"/>
              <a:t>Why Evaluate supervised models (classification)?</a:t>
            </a:r>
          </a:p>
          <a:p>
            <a:pPr lvl="1"/>
            <a:r>
              <a:rPr lang="en-US" dirty="0"/>
              <a:t>If you trained your own model, you should measure performance on a held-out test set, to </a:t>
            </a:r>
            <a:r>
              <a:rPr lang="en-US" b="1" dirty="0"/>
              <a:t>avoid</a:t>
            </a:r>
            <a:r>
              <a:rPr lang="en-US" dirty="0"/>
              <a:t> </a:t>
            </a:r>
            <a:r>
              <a:rPr lang="en-US" b="1" dirty="0"/>
              <a:t>overfitting.</a:t>
            </a:r>
          </a:p>
          <a:p>
            <a:pPr lvl="1"/>
            <a:r>
              <a:rPr lang="en-US" dirty="0"/>
              <a:t>If you use a pre-trained model, it </a:t>
            </a:r>
            <a:r>
              <a:rPr lang="en-US" b="1" dirty="0"/>
              <a:t>prevents overconfidence </a:t>
            </a:r>
            <a:r>
              <a:rPr lang="en-US" dirty="0"/>
              <a:t>on external performance claims. </a:t>
            </a:r>
          </a:p>
          <a:p>
            <a:r>
              <a:rPr lang="en-US" dirty="0"/>
              <a:t>The most basic metric is </a:t>
            </a:r>
            <a:r>
              <a:rPr lang="en-US" b="1" dirty="0"/>
              <a:t>accuracy</a:t>
            </a:r>
            <a:r>
              <a:rPr lang="en-US" i="1" dirty="0"/>
              <a:t>, how many times did the model got it right?  </a:t>
            </a:r>
            <a:r>
              <a:rPr lang="en-US" dirty="0"/>
              <a:t>But it is often not enough…</a:t>
            </a: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771186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A4AD41-89BD-446B-E156-3BB87ECEF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Each metric measures performance for each class independently</a:t>
            </a:r>
          </a:p>
          <a:p>
            <a:r>
              <a:rPr lang="en-US" b="1" dirty="0"/>
              <a:t>Precision</a:t>
            </a:r>
            <a:r>
              <a:rPr lang="en-US" dirty="0"/>
              <a:t>: Of predictions made, how many were correct? </a:t>
            </a:r>
          </a:p>
          <a:p>
            <a:r>
              <a:rPr lang="en-US" b="1" dirty="0"/>
              <a:t>Recall</a:t>
            </a:r>
            <a:r>
              <a:rPr lang="en-US" dirty="0"/>
              <a:t>: Of actual cases, how many did we catch? </a:t>
            </a:r>
          </a:p>
          <a:p>
            <a:r>
              <a:rPr lang="en-US" b="1" dirty="0"/>
              <a:t>F1-Score</a:t>
            </a:r>
            <a:r>
              <a:rPr lang="en-US" dirty="0"/>
              <a:t>: “Balance” between precision and recall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EE53B-9D91-F685-E829-B223EA3F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Classifiers</a:t>
            </a:r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0E2667EB-ACD1-7ACF-F9FD-038AEEAD9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98" y="174812"/>
            <a:ext cx="3578101" cy="65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34C909-B5CE-F254-8737-5E40903EE1A9}"/>
              </a:ext>
            </a:extLst>
          </p:cNvPr>
          <p:cNvSpPr txBox="1"/>
          <p:nvPr/>
        </p:nvSpPr>
        <p:spPr>
          <a:xfrm>
            <a:off x="10031506" y="6313856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</a:t>
            </a:r>
            <a:r>
              <a:rPr lang="en-US" dirty="0"/>
              <a:t> </a:t>
            </a:r>
            <a:r>
              <a:rPr lang="en-US" i="1" dirty="0">
                <a:hlinkClick r:id="rId4"/>
              </a:rPr>
              <a:t>Wikipedia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DB9505-F2F5-9920-BB8D-1E2C3DB3D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819" y="228600"/>
            <a:ext cx="4014540" cy="500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47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736234-4C78-3167-083A-B0355EF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8C596-66D2-8C8C-5D32-E9B65780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51" y="1727666"/>
            <a:ext cx="5789332" cy="4547257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53D3D04-33A8-9816-A598-4E21E782C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351" y="1825625"/>
            <a:ext cx="5257800" cy="4351338"/>
          </a:xfrm>
        </p:spPr>
        <p:txBody>
          <a:bodyPr/>
          <a:lstStyle/>
          <a:p>
            <a:r>
              <a:rPr lang="en-US" dirty="0"/>
              <a:t>Basic observability to model predictions</a:t>
            </a:r>
          </a:p>
          <a:p>
            <a:r>
              <a:rPr lang="en-US" dirty="0"/>
              <a:t>Identify biases for specific label classes. </a:t>
            </a:r>
            <a:r>
              <a:rPr lang="en-US" i="1" dirty="0"/>
              <a:t>Which classes your model predict well vs. poorly?</a:t>
            </a:r>
          </a:p>
          <a:p>
            <a:r>
              <a:rPr lang="en-US" dirty="0"/>
              <a:t> Take steps to improve performance. </a:t>
            </a:r>
            <a:r>
              <a:rPr lang="en-US" i="1" dirty="0"/>
              <a:t>Which classes need more training data?</a:t>
            </a:r>
          </a:p>
        </p:txBody>
      </p:sp>
    </p:spTree>
    <p:extLst>
      <p:ext uri="{BB962C8B-B14F-4D97-AF65-F5344CB8AC3E}">
        <p14:creationId xmlns:p14="http://schemas.microsoft.com/office/powerpoint/2010/main" val="39252076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Evaluate Sentiment Classifier</a:t>
            </a:r>
          </a:p>
        </p:txBody>
      </p:sp>
    </p:spTree>
    <p:extLst>
      <p:ext uri="{BB962C8B-B14F-4D97-AF65-F5344CB8AC3E}">
        <p14:creationId xmlns:p14="http://schemas.microsoft.com/office/powerpoint/2010/main" val="2366008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23" y="710694"/>
            <a:ext cx="10519354" cy="902261"/>
          </a:xfrm>
        </p:spPr>
        <p:txBody>
          <a:bodyPr/>
          <a:lstStyle/>
          <a:p>
            <a:r>
              <a:rPr lang="en-US" dirty="0"/>
              <a:t>BERT for Token Classification</a:t>
            </a: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067AC3D6-9B15-E88B-2DD4-8B7E2BDED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674" y="1465729"/>
            <a:ext cx="6747687" cy="53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698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BERT-based Named Entity Recognizer</a:t>
            </a:r>
          </a:p>
        </p:txBody>
      </p:sp>
    </p:spTree>
    <p:extLst>
      <p:ext uri="{BB962C8B-B14F-4D97-AF65-F5344CB8AC3E}">
        <p14:creationId xmlns:p14="http://schemas.microsoft.com/office/powerpoint/2010/main" val="4632366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04: </a:t>
            </a:r>
            <a:br>
              <a:rPr lang="en-US" dirty="0"/>
            </a:br>
            <a:r>
              <a:rPr lang="en-US" dirty="0"/>
              <a:t>Large Language Models (LLMs)</a:t>
            </a:r>
          </a:p>
        </p:txBody>
      </p:sp>
    </p:spTree>
    <p:extLst>
      <p:ext uri="{BB962C8B-B14F-4D97-AF65-F5344CB8AC3E}">
        <p14:creationId xmlns:p14="http://schemas.microsoft.com/office/powerpoint/2010/main" val="682345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is an area of </a:t>
            </a:r>
            <a:r>
              <a:rPr lang="en-US" b="1" dirty="0"/>
              <a:t>research and application </a:t>
            </a:r>
            <a:r>
              <a:rPr lang="en-US" dirty="0"/>
              <a:t>that focuses on making human languages processable for computers.</a:t>
            </a:r>
          </a:p>
          <a:p>
            <a:r>
              <a:rPr lang="en-US" b="1" dirty="0"/>
              <a:t>More than 7000 human languages </a:t>
            </a:r>
            <a:r>
              <a:rPr lang="en-US" dirty="0"/>
              <a:t>are spoken around the world, each with its own grammar, vocabulary, and cultural context.</a:t>
            </a:r>
          </a:p>
          <a:p>
            <a:r>
              <a:rPr lang="en-US" b="1" dirty="0"/>
              <a:t>Today we focus on written English</a:t>
            </a:r>
            <a:r>
              <a:rPr lang="en-US" dirty="0"/>
              <a:t>, we leave out speech and video, as they require a different kind of input processing.</a:t>
            </a:r>
          </a:p>
          <a:p>
            <a:r>
              <a:rPr lang="en-US" b="1" dirty="0"/>
              <a:t>Most linguistic concepts remain valid across languages</a:t>
            </a:r>
            <a:r>
              <a:rPr lang="en-US" dirty="0"/>
              <a:t>, however they might require different approaches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Natural Language Processing?</a:t>
            </a:r>
          </a:p>
        </p:txBody>
      </p:sp>
    </p:spTree>
    <p:extLst>
      <p:ext uri="{BB962C8B-B14F-4D97-AF65-F5344CB8AC3E}">
        <p14:creationId xmlns:p14="http://schemas.microsoft.com/office/powerpoint/2010/main" val="1877266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009DDD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 PowerPoint Template - Netherlands eScience Center (8)" id="{7BA1B6AF-6639-DB43-8997-0CEE823F198E}" vid="{96902769-31BA-3743-A9A8-2D7245F74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689afee-6346-4778-ba81-7e1f775636f0" xsi:nil="true"/>
    <lcf76f155ced4ddcb4097134ff3c332f xmlns="6f06fa5a-90cf-43a2-82b6-2b627dc0e2d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94B7504ED68345BE9FCDC509D9CFC8" ma:contentTypeVersion="14" ma:contentTypeDescription="Create a new document." ma:contentTypeScope="" ma:versionID="01c3bdd69f718f905f787276b3368bdd">
  <xsd:schema xmlns:xsd="http://www.w3.org/2001/XMLSchema" xmlns:xs="http://www.w3.org/2001/XMLSchema" xmlns:p="http://schemas.microsoft.com/office/2006/metadata/properties" xmlns:ns2="6f06fa5a-90cf-43a2-82b6-2b627dc0e2df" xmlns:ns3="1689afee-6346-4778-ba81-7e1f775636f0" targetNamespace="http://schemas.microsoft.com/office/2006/metadata/properties" ma:root="true" ma:fieldsID="9ad7abdc89e489ffa613929e324a32e6" ns2:_="" ns3:_="">
    <xsd:import namespace="6f06fa5a-90cf-43a2-82b6-2b627dc0e2df"/>
    <xsd:import namespace="1689afee-6346-4778-ba81-7e1f775636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06fa5a-90cf-43a2-82b6-2b627dc0e2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c0ad629c-0c64-4cfd-a7c6-02f1c6e495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afee-6346-4778-ba81-7e1f775636f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a59fa242-7911-4a94-9d04-5686ff581d7e}" ma:internalName="TaxCatchAll" ma:showField="CatchAllData" ma:web="1689afee-6346-4778-ba81-7e1f775636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FF6FBF-B4F4-49AD-A88B-091F94ABFAFA}">
  <ds:schemaRefs>
    <ds:schemaRef ds:uri="http://schemas.microsoft.com/office/2006/metadata/properties"/>
    <ds:schemaRef ds:uri="http://schemas.microsoft.com/office/infopath/2007/PartnerControls"/>
    <ds:schemaRef ds:uri="1689afee-6346-4778-ba81-7e1f775636f0"/>
    <ds:schemaRef ds:uri="6f06fa5a-90cf-43a2-82b6-2b627dc0e2df"/>
  </ds:schemaRefs>
</ds:datastoreItem>
</file>

<file path=customXml/itemProps2.xml><?xml version="1.0" encoding="utf-8"?>
<ds:datastoreItem xmlns:ds="http://schemas.openxmlformats.org/officeDocument/2006/customXml" ds:itemID="{C8918B89-31F6-4B45-B2E0-ECAF4C4EE9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06fa5a-90cf-43a2-82b6-2b627dc0e2df"/>
    <ds:schemaRef ds:uri="1689afee-6346-4778-ba81-7e1f775636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38933</TotalTime>
  <Words>2598</Words>
  <Application>Microsoft Macintosh PowerPoint</Application>
  <PresentationFormat>Widescreen</PresentationFormat>
  <Paragraphs>502</Paragraphs>
  <Slides>88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Andale Mono</vt:lpstr>
      <vt:lpstr>Assistant</vt:lpstr>
      <vt:lpstr>Nunito</vt:lpstr>
      <vt:lpstr>Aptos</vt:lpstr>
      <vt:lpstr>Office Theme</vt:lpstr>
      <vt:lpstr>Fundamentals of Natural Language Processing</vt:lpstr>
      <vt:lpstr>PowerPoint Presentation</vt:lpstr>
      <vt:lpstr>Syllabus – Day 1</vt:lpstr>
      <vt:lpstr>Syllabus – Day 2</vt:lpstr>
      <vt:lpstr>Episode 01: Introduction</vt:lpstr>
      <vt:lpstr>What is  Natural Language Processing (NLP)?</vt:lpstr>
      <vt:lpstr>Why “Natural” Language?</vt:lpstr>
      <vt:lpstr>What is Natural Language Processing?</vt:lpstr>
      <vt:lpstr>What is Natural Language Processing?</vt:lpstr>
      <vt:lpstr>Challenge 1</vt:lpstr>
      <vt:lpstr>NLP Pipeline</vt:lpstr>
      <vt:lpstr>Tokenizing a string…</vt:lpstr>
      <vt:lpstr>[CODE]</vt:lpstr>
      <vt:lpstr>Does the LLM know more than me?</vt:lpstr>
      <vt:lpstr>The importance of NLP Fundamentals</vt:lpstr>
      <vt:lpstr>Tokens in Large Language Models</vt:lpstr>
      <vt:lpstr>PowerPoint Presentation</vt:lpstr>
      <vt:lpstr>The importance of NLP Fundamentals</vt:lpstr>
      <vt:lpstr>Language as Data</vt:lpstr>
      <vt:lpstr>Language as Data</vt:lpstr>
      <vt:lpstr>Language as Data</vt:lpstr>
      <vt:lpstr>What is a word?</vt:lpstr>
      <vt:lpstr>What is a word?</vt:lpstr>
      <vt:lpstr>[CODE]</vt:lpstr>
      <vt:lpstr>Pre-trained models &amp; Fine-tuning</vt:lpstr>
      <vt:lpstr>Challenge 2</vt:lpstr>
      <vt:lpstr>NLP Tasks</vt:lpstr>
      <vt:lpstr>NLP Task</vt:lpstr>
      <vt:lpstr>Unsupervised Learning</vt:lpstr>
      <vt:lpstr>Supervised Learning</vt:lpstr>
      <vt:lpstr>Supervised Learning</vt:lpstr>
      <vt:lpstr>PowerPoint Presentation</vt:lpstr>
      <vt:lpstr>Text Classification</vt:lpstr>
      <vt:lpstr>Token Classification</vt:lpstr>
      <vt:lpstr>Language Modeling</vt:lpstr>
      <vt:lpstr>Text Generation</vt:lpstr>
      <vt:lpstr>Challenge 3</vt:lpstr>
      <vt:lpstr>A Primer on Linguistics</vt:lpstr>
      <vt:lpstr>A primer on linguistics</vt:lpstr>
      <vt:lpstr>Levels of Language</vt:lpstr>
      <vt:lpstr>How does it affect NLP?</vt:lpstr>
      <vt:lpstr>Challenge 4</vt:lpstr>
      <vt:lpstr>[CODE]</vt:lpstr>
      <vt:lpstr>Episode 02: From words to vectors</vt:lpstr>
      <vt:lpstr>Preprocessing Operations</vt:lpstr>
      <vt:lpstr>Common Operations</vt:lpstr>
      <vt:lpstr>NLP Pipeline</vt:lpstr>
      <vt:lpstr>Example: Rule-based Classifier</vt:lpstr>
      <vt:lpstr>Challenge 1</vt:lpstr>
      <vt:lpstr>Word Embeddings</vt:lpstr>
      <vt:lpstr>Neural Networks</vt:lpstr>
      <vt:lpstr>Word Embeddings Layer</vt:lpstr>
      <vt:lpstr>Training Data Word2Vec</vt:lpstr>
      <vt:lpstr>Training Algorithms Word2Vec</vt:lpstr>
      <vt:lpstr>Word2Vec Neural Network</vt:lpstr>
      <vt:lpstr>[CODE]</vt:lpstr>
      <vt:lpstr>Challenge 2</vt:lpstr>
      <vt:lpstr>[CODE]</vt:lpstr>
      <vt:lpstr>Episode 03: Transformers &amp; BERT</vt:lpstr>
      <vt:lpstr>Transformers</vt:lpstr>
      <vt:lpstr>Word2Vec Limitations</vt:lpstr>
      <vt:lpstr>Challenge 1</vt:lpstr>
      <vt:lpstr>The Transformer</vt:lpstr>
      <vt:lpstr>The Transformer</vt:lpstr>
      <vt:lpstr>Encoder</vt:lpstr>
      <vt:lpstr>Decoder</vt:lpstr>
      <vt:lpstr>Attention Mechanism</vt:lpstr>
      <vt:lpstr>Challenge 2</vt:lpstr>
      <vt:lpstr>Challenge 2: Solution</vt:lpstr>
      <vt:lpstr>BERT</vt:lpstr>
      <vt:lpstr>BERT Architecture</vt:lpstr>
      <vt:lpstr>Training BERT</vt:lpstr>
      <vt:lpstr>BERT: Self-Attention</vt:lpstr>
      <vt:lpstr>[CODE]</vt:lpstr>
      <vt:lpstr>[CODE]</vt:lpstr>
      <vt:lpstr>[CODE]</vt:lpstr>
      <vt:lpstr>Challenge 3</vt:lpstr>
      <vt:lpstr>HuggingFace Pipeline</vt:lpstr>
      <vt:lpstr>BERT for Text Classification</vt:lpstr>
      <vt:lpstr>[CODE]</vt:lpstr>
      <vt:lpstr>Model Evaluation</vt:lpstr>
      <vt:lpstr>Model Evaluation</vt:lpstr>
      <vt:lpstr>Metrics for Classifiers</vt:lpstr>
      <vt:lpstr>Confusion Matrix</vt:lpstr>
      <vt:lpstr>[CODE]</vt:lpstr>
      <vt:lpstr>BERT for Token Classification</vt:lpstr>
      <vt:lpstr>[CODE]</vt:lpstr>
      <vt:lpstr>Episode 04:  Large Language Models (LLMs)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Tom Bakker</dc:creator>
  <cp:lastModifiedBy>Jose Angel</cp:lastModifiedBy>
  <cp:revision>39</cp:revision>
  <dcterms:created xsi:type="dcterms:W3CDTF">2025-09-22T12:40:47Z</dcterms:created>
  <dcterms:modified xsi:type="dcterms:W3CDTF">2025-11-18T10:21:04Z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0x0101007794B7504ED68345BE9FCDC509D9CFC8</vt:lpwstr>
  </property>
  <property fmtid="{D5CDD505-2E9C-101B-9397-08002B2CF9AE}" pid="3" name="Order">
    <vt:r8>62700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MediaServiceImageTags">
    <vt:lpwstr/>
  </property>
</Properties>
</file>